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14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43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38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1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22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39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0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42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55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22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79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BB3B-FA2A-4AD1-8BE8-7C476A4EC5C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3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429000"/>
            <a:ext cx="12192000" cy="8028709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PYTHON PROGRAMMING</a:t>
            </a:r>
            <a:br>
              <a:rPr lang="en-US" b="1" dirty="0">
                <a:latin typeface="Arial Black" panose="020B0A04020102020204" pitchFamily="34" charset="0"/>
              </a:rPr>
            </a:br>
            <a:br>
              <a:rPr lang="en-US" b="1" dirty="0">
                <a:latin typeface="Arial Black" panose="020B0A04020102020204" pitchFamily="34" charset="0"/>
              </a:rPr>
            </a:br>
            <a:r>
              <a:rPr lang="en-US" sz="2800" b="1" dirty="0">
                <a:latin typeface="Arial Black" panose="020B0A04020102020204" pitchFamily="34" charset="0"/>
              </a:rPr>
              <a:t>Task2 – Week1  </a:t>
            </a:r>
            <a:endParaRPr lang="en-IN" sz="28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9164" y="4765964"/>
            <a:ext cx="3158836" cy="49183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BY MANMOHAN KUMAR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8343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PYTHON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Python is popular, versatile, and beginner-friendly.</a:t>
            </a:r>
          </a:p>
          <a:p>
            <a:pPr marL="0" indent="0">
              <a:buNone/>
            </a:pPr>
            <a:r>
              <a:rPr lang="en-US" dirty="0"/>
              <a:t>2. Created by Guido van Rossum in the late 1980s.</a:t>
            </a:r>
          </a:p>
          <a:p>
            <a:pPr marL="0" indent="0">
              <a:buNone/>
            </a:pPr>
            <a:r>
              <a:rPr lang="en-US" dirty="0"/>
              <a:t>3. It features a simple syntax and is dynamically typed.</a:t>
            </a:r>
          </a:p>
          <a:p>
            <a:pPr marL="0" indent="0">
              <a:buNone/>
            </a:pPr>
            <a:r>
              <a:rPr lang="en-US" dirty="0"/>
              <a:t>4. Supports object-oriented programming (OOP) principles.</a:t>
            </a:r>
          </a:p>
          <a:p>
            <a:pPr marL="0" indent="0">
              <a:buNone/>
            </a:pPr>
            <a:r>
              <a:rPr lang="en-US" dirty="0"/>
              <a:t>5. Offers a rich ecosystem of libraries and frameworks for diverse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42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PYTHON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Python created by Guido van Rossum in the late 1980s.</a:t>
            </a:r>
          </a:p>
          <a:p>
            <a:pPr marL="0" indent="0">
              <a:buNone/>
            </a:pPr>
            <a:r>
              <a:rPr lang="en-US" dirty="0"/>
              <a:t>2. First release, Python 0.9.0, in February 1991.</a:t>
            </a:r>
          </a:p>
          <a:p>
            <a:pPr marL="0" indent="0">
              <a:buNone/>
            </a:pPr>
            <a:r>
              <a:rPr lang="en-US" dirty="0"/>
              <a:t>3. Named after Monty Python comedy group.</a:t>
            </a:r>
          </a:p>
          <a:p>
            <a:pPr marL="0" indent="0">
              <a:buNone/>
            </a:pPr>
            <a:r>
              <a:rPr lang="en-US" dirty="0"/>
              <a:t>4. Python 2.0 in 2000 introduced major features.</a:t>
            </a:r>
          </a:p>
          <a:p>
            <a:pPr marL="0" indent="0">
              <a:buNone/>
            </a:pPr>
            <a:r>
              <a:rPr lang="en-US" dirty="0"/>
              <a:t>5. Python 3.0 (Py3k) released in 2008 with modern syntax.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01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PYTHON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Definition: Created with </a:t>
            </a:r>
            <a:r>
              <a:rPr lang="en-US" dirty="0" err="1"/>
              <a:t>def</a:t>
            </a:r>
            <a:r>
              <a:rPr lang="en-US" dirty="0"/>
              <a:t> keyword followed by name and 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Parameters: Placeholders for values passed to functions.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Arguments: Actual values passed to functions.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Statement: Returns values using return.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Scope: Variables have local scope within functions.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Reusable Code: Encapsulates reusable code blocks.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Built-in Functions: Predefined functions like print(), </a:t>
            </a:r>
            <a:r>
              <a:rPr lang="en-US" dirty="0" err="1"/>
              <a:t>len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65479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PYTHON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/>
              <a:t>User-Defined Functions: Custom functions defined by users.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Lambda Functions: Anonymous functions with lambda keyword.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Function Arguments: Positional, keyword, default, variable-length.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Function Overloading: Achieved through default and variable-length arguments.</a:t>
            </a:r>
          </a:p>
        </p:txBody>
      </p:sp>
    </p:spTree>
    <p:extLst>
      <p:ext uri="{BB962C8B-B14F-4D97-AF65-F5344CB8AC3E}">
        <p14:creationId xmlns:p14="http://schemas.microsoft.com/office/powerpoint/2010/main" val="38271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in PYTHON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Definition: Modular files containing Python code.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Purpose: Organize code into reusable and manageable units.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Importing: Use import statement to access modules.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Standard Library: Built-in modules for common tasks (math, </a:t>
            </a:r>
            <a:r>
              <a:rPr lang="en-US" dirty="0" err="1"/>
              <a:t>os</a:t>
            </a:r>
            <a:r>
              <a:rPr lang="en-US" dirty="0"/>
              <a:t>, random, etc.).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Third-Party Modules: External modules available via package managers (pip).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Creating Modules: Write your own modules for custom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43626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in PYTHON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/>
              <a:t>Namespace: Modules create a separate namespace for their contents.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Usage: Access module contents using dot notation (</a:t>
            </a:r>
            <a:r>
              <a:rPr lang="en-US" dirty="0" err="1"/>
              <a:t>module.function</a:t>
            </a:r>
            <a:r>
              <a:rPr lang="en-US" dirty="0"/>
              <a:t>()).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Module Attributes: Access module-level attributes and variables.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Best Practices: Organize related functions and classes into modules.</a:t>
            </a:r>
          </a:p>
        </p:txBody>
      </p:sp>
    </p:spTree>
    <p:extLst>
      <p:ext uri="{BB962C8B-B14F-4D97-AF65-F5344CB8AC3E}">
        <p14:creationId xmlns:p14="http://schemas.microsoft.com/office/powerpoint/2010/main" val="197079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1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Times New Roman</vt:lpstr>
      <vt:lpstr>Office Theme</vt:lpstr>
      <vt:lpstr>PYTHON PROGRAMMING  Task2 – Week1  </vt:lpstr>
      <vt:lpstr>Introduction to PYTHON</vt:lpstr>
      <vt:lpstr>History of PYTHON</vt:lpstr>
      <vt:lpstr>Functions in PYTHON</vt:lpstr>
      <vt:lpstr>Functions in PYTHON (contd)</vt:lpstr>
      <vt:lpstr>Modules in PYTHON</vt:lpstr>
      <vt:lpstr>Modules in PYTHON (contd)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LENOVO</dc:creator>
  <cp:lastModifiedBy>manmohan kumar</cp:lastModifiedBy>
  <cp:revision>15</cp:revision>
  <dcterms:created xsi:type="dcterms:W3CDTF">2024-04-27T11:17:08Z</dcterms:created>
  <dcterms:modified xsi:type="dcterms:W3CDTF">2025-06-06T01:45:07Z</dcterms:modified>
</cp:coreProperties>
</file>