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170" autoAdjust="0"/>
  </p:normalViewPr>
  <p:slideViewPr>
    <p:cSldViewPr snapToGrid="0" snapToObjects="1">
      <p:cViewPr varScale="1">
        <p:scale>
          <a:sx n="89" d="100"/>
          <a:sy n="89" d="100"/>
        </p:scale>
        <p:origin x="-216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0F614A-B170-C84A-85A8-04F34FA1F196}" type="datetimeFigureOut">
              <a:rPr lang="en-US" smtClean="0"/>
              <a:t>2/17/14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7C5F0-2AEC-BD42-82B9-484A0A619F0D}" type="slidenum">
              <a:rPr lang="en-US" smtClean="0"/>
              <a:t>‹#›</a:t>
            </a:fld>
            <a:endParaRPr lang="en-US"/>
          </a:p>
        </p:txBody>
      </p:sp>
    </p:spTree>
    <p:extLst>
      <p:ext uri="{BB962C8B-B14F-4D97-AF65-F5344CB8AC3E}">
        <p14:creationId xmlns:p14="http://schemas.microsoft.com/office/powerpoint/2010/main" val="19978733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 Setting Page Interaction:</a:t>
            </a:r>
          </a:p>
          <a:p>
            <a:r>
              <a:rPr lang="en-US" dirty="0" smtClean="0"/>
              <a:t>When the user clicks on the Settings page they will see a number of options in front of them. When</a:t>
            </a:r>
            <a:r>
              <a:rPr lang="en-US" baseline="0" dirty="0" smtClean="0"/>
              <a:t> clicked upon anyone the following actions will take place</a:t>
            </a:r>
          </a:p>
          <a:p>
            <a:pPr marL="171450" indent="-171450">
              <a:buFont typeface="Arial"/>
              <a:buChar char="•"/>
            </a:pPr>
            <a:r>
              <a:rPr lang="en-US" baseline="0" dirty="0" smtClean="0"/>
              <a:t>About Page: When the user clicks on the ‘About Page’, the application follows the Application-Server-Database interactions </a:t>
            </a:r>
            <a:r>
              <a:rPr lang="en-US" baseline="0" dirty="0" smtClean="0"/>
              <a:t>(Diagram 3)</a:t>
            </a:r>
            <a:r>
              <a:rPr lang="en-US" baseline="0" dirty="0" smtClean="0"/>
              <a:t> and retrieves the information related to the mission statement and the name of developers who have contributed towards the completion of this app. </a:t>
            </a:r>
          </a:p>
          <a:p>
            <a:pPr marL="171450" indent="-171450">
              <a:buFont typeface="Arial"/>
              <a:buChar char="•"/>
            </a:pPr>
            <a:r>
              <a:rPr lang="en-US" baseline="0" dirty="0" smtClean="0"/>
              <a:t>Edit Profile option: When the user clicks on ‘Edit Profile’ option, the application follows the Application-Server-Database interaction </a:t>
            </a:r>
            <a:r>
              <a:rPr lang="en-US" baseline="0" dirty="0" smtClean="0"/>
              <a:t>(Diagram 3)</a:t>
            </a:r>
            <a:r>
              <a:rPr lang="en-US" baseline="0" dirty="0" smtClean="0"/>
              <a:t> and retrieves the up to date information about the user. If the user would like to edit any of their personal information (First and Last name, E-mail address, Date of Birth, Hobbies </a:t>
            </a:r>
            <a:r>
              <a:rPr lang="en-US" baseline="0" dirty="0" err="1" smtClean="0"/>
              <a:t>etc</a:t>
            </a:r>
            <a:r>
              <a:rPr lang="en-US" baseline="0" dirty="0" smtClean="0"/>
              <a:t>) , they would have to tap on the particular text box and edit the information. Once they are satisfied with the edit, the user needs to click on the option ‘Confirm Changes’. By clicking on this option, </a:t>
            </a:r>
            <a:r>
              <a:rPr lang="en-US" baseline="0" dirty="0" err="1" smtClean="0"/>
              <a:t>Autrui</a:t>
            </a:r>
            <a:r>
              <a:rPr lang="en-US" baseline="0" dirty="0" smtClean="0"/>
              <a:t> will initiate the Application-Server-Database interaction and the new information will overwrite the previous outdated information. Once the server replies back to the application, it will take the user to the page ‘My </a:t>
            </a:r>
            <a:r>
              <a:rPr lang="en-US" baseline="0" dirty="0" err="1" smtClean="0"/>
              <a:t>Autrui</a:t>
            </a:r>
            <a:r>
              <a:rPr lang="en-US" baseline="0" dirty="0" smtClean="0"/>
              <a:t>’ where they will be able to check their updated information. </a:t>
            </a:r>
          </a:p>
          <a:p>
            <a:pPr marL="171450" indent="-171450">
              <a:buFont typeface="Arial"/>
              <a:buChar char="•"/>
            </a:pPr>
            <a:r>
              <a:rPr lang="en-US" baseline="0" dirty="0" smtClean="0"/>
              <a:t>‘Help’ option: When the ‘Help’ option is clicked it will show the user a form of a step by step procedure on how to use this application. All of the text which will be displayed for this walkthrough will be retried by following the Application-Server-Database Interaction (Diagram 3).</a:t>
            </a:r>
          </a:p>
          <a:p>
            <a:pPr marL="171450" indent="-171450">
              <a:buFont typeface="Arial"/>
              <a:buChar char="•"/>
            </a:pPr>
            <a:r>
              <a:rPr lang="en-US" baseline="0" dirty="0" smtClean="0"/>
              <a:t>‘Logout’: Click on this option and the user is logged out from the application and redirected to the ‘Login’ page.</a:t>
            </a:r>
          </a:p>
          <a:p>
            <a:pPr marL="171450" indent="-171450">
              <a:buFont typeface="Arial"/>
              <a:buChar char="•"/>
            </a:pPr>
            <a:r>
              <a:rPr lang="en-US" baseline="0" dirty="0" smtClean="0"/>
              <a:t>‘Change Password’: By clicking on this option the user can change their password. The procedure for this is that once this option is clicked, the user will enter the previous password, new password and re-enter the new password to confirm it. Once the user clicks on the option ‘Confirm Change’, the application once again follows the Application-Server-Database interaction </a:t>
            </a:r>
            <a:r>
              <a:rPr lang="en-US" baseline="0" dirty="0" smtClean="0"/>
              <a:t>(Diagram 3) in which if the previous password once decrypted by the server is matching the records in the database, then it will be replaced with the new password and the user will get an E-mail saying that the password has been successfully changed. The application will also display a pop up message which shows the same message as the E-mail, once the user</a:t>
            </a:r>
            <a:r>
              <a:rPr lang="en-US" baseline="0" dirty="0" smtClean="0"/>
              <a:t> clicks on the option ‘Ok’, the application will redirect the user back to ‘My </a:t>
            </a:r>
            <a:r>
              <a:rPr lang="en-US" baseline="0" dirty="0" err="1" smtClean="0"/>
              <a:t>Autrui</a:t>
            </a:r>
            <a:r>
              <a:rPr lang="en-US" baseline="0" dirty="0" smtClean="0"/>
              <a:t>’ page. But if the previous password </a:t>
            </a:r>
            <a:r>
              <a:rPr lang="en-US" baseline="0" dirty="0" err="1" smtClean="0"/>
              <a:t>doesn</a:t>
            </a:r>
            <a:r>
              <a:rPr lang="fr-FR" baseline="0" dirty="0" smtClean="0"/>
              <a:t>’</a:t>
            </a:r>
            <a:r>
              <a:rPr lang="en-US" baseline="0" dirty="0" smtClean="0"/>
              <a:t>t match the password in the record, the application will display and error to the user and ask them to re-enter their new password. </a:t>
            </a:r>
            <a:endParaRPr lang="en-US" dirty="0"/>
          </a:p>
        </p:txBody>
      </p:sp>
      <p:sp>
        <p:nvSpPr>
          <p:cNvPr id="4" name="Slide Number Placeholder 3"/>
          <p:cNvSpPr>
            <a:spLocks noGrp="1"/>
          </p:cNvSpPr>
          <p:nvPr>
            <p:ph type="sldNum" sz="quarter" idx="10"/>
          </p:nvPr>
        </p:nvSpPr>
        <p:spPr/>
        <p:txBody>
          <a:bodyPr/>
          <a:lstStyle/>
          <a:p>
            <a:fld id="{F027C5F0-2AEC-BD42-82B9-484A0A619F0D}" type="slidenum">
              <a:rPr lang="en-US" smtClean="0"/>
              <a:t>1</a:t>
            </a:fld>
            <a:endParaRPr lang="en-US"/>
          </a:p>
        </p:txBody>
      </p:sp>
    </p:spTree>
    <p:extLst>
      <p:ext uri="{BB962C8B-B14F-4D97-AF65-F5344CB8AC3E}">
        <p14:creationId xmlns:p14="http://schemas.microsoft.com/office/powerpoint/2010/main" val="3517609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27C5F0-2AEC-BD42-82B9-484A0A619F0D}" type="slidenum">
              <a:rPr lang="en-US" smtClean="0"/>
              <a:t>2</a:t>
            </a:fld>
            <a:endParaRPr lang="en-US"/>
          </a:p>
        </p:txBody>
      </p:sp>
    </p:spTree>
    <p:extLst>
      <p:ext uri="{BB962C8B-B14F-4D97-AF65-F5344CB8AC3E}">
        <p14:creationId xmlns:p14="http://schemas.microsoft.com/office/powerpoint/2010/main" val="3517609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4E3774-50D0-7246-B68F-86A4FE1DDB94}" type="datetimeFigureOut">
              <a:rPr lang="en-US" smtClean="0"/>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E7B4E-002C-1C42-BE2A-7CB4850CB053}" type="slidenum">
              <a:rPr lang="en-US" smtClean="0"/>
              <a:t>‹#›</a:t>
            </a:fld>
            <a:endParaRPr lang="en-US"/>
          </a:p>
        </p:txBody>
      </p:sp>
    </p:spTree>
    <p:extLst>
      <p:ext uri="{BB962C8B-B14F-4D97-AF65-F5344CB8AC3E}">
        <p14:creationId xmlns:p14="http://schemas.microsoft.com/office/powerpoint/2010/main" val="2951889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4E3774-50D0-7246-B68F-86A4FE1DDB94}" type="datetimeFigureOut">
              <a:rPr lang="en-US" smtClean="0"/>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E7B4E-002C-1C42-BE2A-7CB4850CB053}" type="slidenum">
              <a:rPr lang="en-US" smtClean="0"/>
              <a:t>‹#›</a:t>
            </a:fld>
            <a:endParaRPr lang="en-US"/>
          </a:p>
        </p:txBody>
      </p:sp>
    </p:spTree>
    <p:extLst>
      <p:ext uri="{BB962C8B-B14F-4D97-AF65-F5344CB8AC3E}">
        <p14:creationId xmlns:p14="http://schemas.microsoft.com/office/powerpoint/2010/main" val="3497246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4E3774-50D0-7246-B68F-86A4FE1DDB94}" type="datetimeFigureOut">
              <a:rPr lang="en-US" smtClean="0"/>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E7B4E-002C-1C42-BE2A-7CB4850CB053}" type="slidenum">
              <a:rPr lang="en-US" smtClean="0"/>
              <a:t>‹#›</a:t>
            </a:fld>
            <a:endParaRPr lang="en-US"/>
          </a:p>
        </p:txBody>
      </p:sp>
    </p:spTree>
    <p:extLst>
      <p:ext uri="{BB962C8B-B14F-4D97-AF65-F5344CB8AC3E}">
        <p14:creationId xmlns:p14="http://schemas.microsoft.com/office/powerpoint/2010/main" val="117388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4E3774-50D0-7246-B68F-86A4FE1DDB94}" type="datetimeFigureOut">
              <a:rPr lang="en-US" smtClean="0"/>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E7B4E-002C-1C42-BE2A-7CB4850CB053}" type="slidenum">
              <a:rPr lang="en-US" smtClean="0"/>
              <a:t>‹#›</a:t>
            </a:fld>
            <a:endParaRPr lang="en-US"/>
          </a:p>
        </p:txBody>
      </p:sp>
    </p:spTree>
    <p:extLst>
      <p:ext uri="{BB962C8B-B14F-4D97-AF65-F5344CB8AC3E}">
        <p14:creationId xmlns:p14="http://schemas.microsoft.com/office/powerpoint/2010/main" val="4011122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E3774-50D0-7246-B68F-86A4FE1DDB94}" type="datetimeFigureOut">
              <a:rPr lang="en-US" smtClean="0"/>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E7B4E-002C-1C42-BE2A-7CB4850CB053}" type="slidenum">
              <a:rPr lang="en-US" smtClean="0"/>
              <a:t>‹#›</a:t>
            </a:fld>
            <a:endParaRPr lang="en-US"/>
          </a:p>
        </p:txBody>
      </p:sp>
    </p:spTree>
    <p:extLst>
      <p:ext uri="{BB962C8B-B14F-4D97-AF65-F5344CB8AC3E}">
        <p14:creationId xmlns:p14="http://schemas.microsoft.com/office/powerpoint/2010/main" val="1748554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4E3774-50D0-7246-B68F-86A4FE1DDB94}" type="datetimeFigureOut">
              <a:rPr lang="en-US" smtClean="0"/>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E7B4E-002C-1C42-BE2A-7CB4850CB053}" type="slidenum">
              <a:rPr lang="en-US" smtClean="0"/>
              <a:t>‹#›</a:t>
            </a:fld>
            <a:endParaRPr lang="en-US"/>
          </a:p>
        </p:txBody>
      </p:sp>
    </p:spTree>
    <p:extLst>
      <p:ext uri="{BB962C8B-B14F-4D97-AF65-F5344CB8AC3E}">
        <p14:creationId xmlns:p14="http://schemas.microsoft.com/office/powerpoint/2010/main" val="1240971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4E3774-50D0-7246-B68F-86A4FE1DDB94}" type="datetimeFigureOut">
              <a:rPr lang="en-US" smtClean="0"/>
              <a:t>2/17/14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7E7B4E-002C-1C42-BE2A-7CB4850CB053}" type="slidenum">
              <a:rPr lang="en-US" smtClean="0"/>
              <a:t>‹#›</a:t>
            </a:fld>
            <a:endParaRPr lang="en-US"/>
          </a:p>
        </p:txBody>
      </p:sp>
    </p:spTree>
    <p:extLst>
      <p:ext uri="{BB962C8B-B14F-4D97-AF65-F5344CB8AC3E}">
        <p14:creationId xmlns:p14="http://schemas.microsoft.com/office/powerpoint/2010/main" val="2205369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4E3774-50D0-7246-B68F-86A4FE1DDB94}" type="datetimeFigureOut">
              <a:rPr lang="en-US" smtClean="0"/>
              <a:t>2/17/14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7E7B4E-002C-1C42-BE2A-7CB4850CB053}" type="slidenum">
              <a:rPr lang="en-US" smtClean="0"/>
              <a:t>‹#›</a:t>
            </a:fld>
            <a:endParaRPr lang="en-US"/>
          </a:p>
        </p:txBody>
      </p:sp>
    </p:spTree>
    <p:extLst>
      <p:ext uri="{BB962C8B-B14F-4D97-AF65-F5344CB8AC3E}">
        <p14:creationId xmlns:p14="http://schemas.microsoft.com/office/powerpoint/2010/main" val="1288439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4E3774-50D0-7246-B68F-86A4FE1DDB94}" type="datetimeFigureOut">
              <a:rPr lang="en-US" smtClean="0"/>
              <a:t>2/17/14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7E7B4E-002C-1C42-BE2A-7CB4850CB053}" type="slidenum">
              <a:rPr lang="en-US" smtClean="0"/>
              <a:t>‹#›</a:t>
            </a:fld>
            <a:endParaRPr lang="en-US"/>
          </a:p>
        </p:txBody>
      </p:sp>
    </p:spTree>
    <p:extLst>
      <p:ext uri="{BB962C8B-B14F-4D97-AF65-F5344CB8AC3E}">
        <p14:creationId xmlns:p14="http://schemas.microsoft.com/office/powerpoint/2010/main" val="2371996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4E3774-50D0-7246-B68F-86A4FE1DDB94}" type="datetimeFigureOut">
              <a:rPr lang="en-US" smtClean="0"/>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E7B4E-002C-1C42-BE2A-7CB4850CB053}" type="slidenum">
              <a:rPr lang="en-US" smtClean="0"/>
              <a:t>‹#›</a:t>
            </a:fld>
            <a:endParaRPr lang="en-US"/>
          </a:p>
        </p:txBody>
      </p:sp>
    </p:spTree>
    <p:extLst>
      <p:ext uri="{BB962C8B-B14F-4D97-AF65-F5344CB8AC3E}">
        <p14:creationId xmlns:p14="http://schemas.microsoft.com/office/powerpoint/2010/main" val="380582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4E3774-50D0-7246-B68F-86A4FE1DDB94}" type="datetimeFigureOut">
              <a:rPr lang="en-US" smtClean="0"/>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E7B4E-002C-1C42-BE2A-7CB4850CB053}" type="slidenum">
              <a:rPr lang="en-US" smtClean="0"/>
              <a:t>‹#›</a:t>
            </a:fld>
            <a:endParaRPr lang="en-US"/>
          </a:p>
        </p:txBody>
      </p:sp>
    </p:spTree>
    <p:extLst>
      <p:ext uri="{BB962C8B-B14F-4D97-AF65-F5344CB8AC3E}">
        <p14:creationId xmlns:p14="http://schemas.microsoft.com/office/powerpoint/2010/main" val="23338106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4E3774-50D0-7246-B68F-86A4FE1DDB94}" type="datetimeFigureOut">
              <a:rPr lang="en-US" smtClean="0"/>
              <a:t>2/17/14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7E7B4E-002C-1C42-BE2A-7CB4850CB053}" type="slidenum">
              <a:rPr lang="en-US" smtClean="0"/>
              <a:t>‹#›</a:t>
            </a:fld>
            <a:endParaRPr lang="en-US"/>
          </a:p>
        </p:txBody>
      </p:sp>
    </p:spTree>
    <p:extLst>
      <p:ext uri="{BB962C8B-B14F-4D97-AF65-F5344CB8AC3E}">
        <p14:creationId xmlns:p14="http://schemas.microsoft.com/office/powerpoint/2010/main" val="358849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8268" y="2042670"/>
            <a:ext cx="327331" cy="4085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13090" y="97422"/>
            <a:ext cx="1405308" cy="1365772"/>
          </a:xfrm>
          <a:prstGeom prst="rect">
            <a:avLst/>
          </a:prstGeom>
        </p:spPr>
      </p:pic>
      <p:cxnSp>
        <p:nvCxnSpPr>
          <p:cNvPr id="6" name="Straight Connector 5"/>
          <p:cNvCxnSpPr/>
          <p:nvPr/>
        </p:nvCxnSpPr>
        <p:spPr>
          <a:xfrm flipH="1">
            <a:off x="621934" y="1270122"/>
            <a:ext cx="6546" cy="74636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21934" y="6128009"/>
            <a:ext cx="6546" cy="445197"/>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8" name="Curved Left Arrow 7"/>
          <p:cNvSpPr/>
          <p:nvPr/>
        </p:nvSpPr>
        <p:spPr>
          <a:xfrm>
            <a:off x="785600" y="2225987"/>
            <a:ext cx="448055" cy="741166"/>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1220562" y="2225987"/>
            <a:ext cx="1306440" cy="646331"/>
          </a:xfrm>
          <a:prstGeom prst="rect">
            <a:avLst/>
          </a:prstGeom>
          <a:noFill/>
        </p:spPr>
        <p:txBody>
          <a:bodyPr wrap="square" rtlCol="0">
            <a:spAutoFit/>
          </a:bodyPr>
          <a:lstStyle/>
          <a:p>
            <a:pPr algn="ctr"/>
            <a:r>
              <a:rPr lang="en-US" dirty="0" smtClean="0"/>
              <a:t>Click on ‘</a:t>
            </a:r>
            <a:r>
              <a:rPr lang="en-US" dirty="0" smtClean="0"/>
              <a:t>Setting’</a:t>
            </a:r>
            <a:endParaRPr lang="en-US" dirty="0"/>
          </a:p>
        </p:txBody>
      </p:sp>
      <p:sp>
        <p:nvSpPr>
          <p:cNvPr id="12" name="Right Arrow 11"/>
          <p:cNvSpPr/>
          <p:nvPr/>
        </p:nvSpPr>
        <p:spPr>
          <a:xfrm>
            <a:off x="785598" y="3046522"/>
            <a:ext cx="6281113" cy="21030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3103100" y="3218275"/>
            <a:ext cx="2728109" cy="369332"/>
          </a:xfrm>
          <a:prstGeom prst="rect">
            <a:avLst/>
          </a:prstGeom>
          <a:noFill/>
        </p:spPr>
        <p:txBody>
          <a:bodyPr wrap="square" rtlCol="0">
            <a:spAutoFit/>
          </a:bodyPr>
          <a:lstStyle/>
          <a:p>
            <a:r>
              <a:rPr lang="en-US" dirty="0" smtClean="0"/>
              <a:t>Click on ‘About Page’</a:t>
            </a:r>
            <a:endParaRPr lang="en-US" dirty="0"/>
          </a:p>
        </p:txBody>
      </p:sp>
      <p:sp>
        <p:nvSpPr>
          <p:cNvPr id="14" name="Rectangle 13"/>
          <p:cNvSpPr/>
          <p:nvPr/>
        </p:nvSpPr>
        <p:spPr>
          <a:xfrm>
            <a:off x="7070372" y="2155788"/>
            <a:ext cx="327331" cy="4085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a:off x="7268599" y="1676038"/>
            <a:ext cx="6546" cy="445197"/>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546638" y="1270122"/>
            <a:ext cx="1387898" cy="369332"/>
          </a:xfrm>
          <a:prstGeom prst="rect">
            <a:avLst/>
          </a:prstGeom>
          <a:noFill/>
          <a:ln>
            <a:solidFill>
              <a:srgbClr val="000000"/>
            </a:solidFill>
          </a:ln>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US" u="sng" dirty="0" smtClean="0">
                <a:solidFill>
                  <a:schemeClr val="tx1"/>
                </a:solidFill>
              </a:rPr>
              <a:t>:Application</a:t>
            </a:r>
            <a:endParaRPr lang="en-US" u="sng" dirty="0">
              <a:solidFill>
                <a:schemeClr val="tx1"/>
              </a:solidFill>
            </a:endParaRPr>
          </a:p>
        </p:txBody>
      </p:sp>
      <p:sp>
        <p:nvSpPr>
          <p:cNvPr id="17" name="Striped Right Arrow 16"/>
          <p:cNvSpPr/>
          <p:nvPr/>
        </p:nvSpPr>
        <p:spPr>
          <a:xfrm rot="10800000">
            <a:off x="793978" y="5813750"/>
            <a:ext cx="6281110" cy="196410"/>
          </a:xfrm>
          <a:prstGeom prst="stripedRightArrow">
            <a:avLst/>
          </a:prstGeom>
          <a:solidFill>
            <a:srgbClr val="FFFFFF"/>
          </a:solidFill>
          <a:ln>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8" name="TextBox 17"/>
          <p:cNvSpPr txBox="1"/>
          <p:nvPr/>
        </p:nvSpPr>
        <p:spPr>
          <a:xfrm>
            <a:off x="3394806" y="6010160"/>
            <a:ext cx="2086541" cy="877163"/>
          </a:xfrm>
          <a:prstGeom prst="rect">
            <a:avLst/>
          </a:prstGeom>
          <a:noFill/>
        </p:spPr>
        <p:txBody>
          <a:bodyPr wrap="square" rtlCol="0">
            <a:spAutoFit/>
          </a:bodyPr>
          <a:lstStyle/>
          <a:p>
            <a:pPr algn="ctr"/>
            <a:r>
              <a:rPr lang="en-US" sz="1700" dirty="0" smtClean="0"/>
              <a:t>Displays appropriate page options to the user</a:t>
            </a:r>
            <a:endParaRPr lang="en-US" sz="1700" dirty="0"/>
          </a:p>
        </p:txBody>
      </p:sp>
      <p:cxnSp>
        <p:nvCxnSpPr>
          <p:cNvPr id="20" name="Straight Connector 19"/>
          <p:cNvCxnSpPr/>
          <p:nvPr/>
        </p:nvCxnSpPr>
        <p:spPr>
          <a:xfrm>
            <a:off x="7235867" y="6241126"/>
            <a:ext cx="6546" cy="445197"/>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44" name="Right Arrow 43"/>
          <p:cNvSpPr/>
          <p:nvPr/>
        </p:nvSpPr>
        <p:spPr>
          <a:xfrm>
            <a:off x="793975" y="3604836"/>
            <a:ext cx="6281113" cy="21030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2928175" y="3776589"/>
            <a:ext cx="2903034" cy="369332"/>
          </a:xfrm>
          <a:prstGeom prst="rect">
            <a:avLst/>
          </a:prstGeom>
          <a:noFill/>
        </p:spPr>
        <p:txBody>
          <a:bodyPr wrap="square" rtlCol="0">
            <a:spAutoFit/>
          </a:bodyPr>
          <a:lstStyle/>
          <a:p>
            <a:r>
              <a:rPr lang="en-US" dirty="0" smtClean="0"/>
              <a:t>Click on ‘Edit Profile’ option</a:t>
            </a:r>
            <a:endParaRPr lang="en-US" dirty="0"/>
          </a:p>
        </p:txBody>
      </p:sp>
      <p:sp>
        <p:nvSpPr>
          <p:cNvPr id="46" name="Right Arrow 45"/>
          <p:cNvSpPr/>
          <p:nvPr/>
        </p:nvSpPr>
        <p:spPr>
          <a:xfrm>
            <a:off x="789259" y="4150056"/>
            <a:ext cx="6281113" cy="21030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3159133" y="4321809"/>
            <a:ext cx="2728109" cy="369332"/>
          </a:xfrm>
          <a:prstGeom prst="rect">
            <a:avLst/>
          </a:prstGeom>
          <a:noFill/>
        </p:spPr>
        <p:txBody>
          <a:bodyPr wrap="square" rtlCol="0">
            <a:spAutoFit/>
          </a:bodyPr>
          <a:lstStyle/>
          <a:p>
            <a:r>
              <a:rPr lang="en-US" dirty="0" smtClean="0"/>
              <a:t>Click on ‘Help’ option</a:t>
            </a:r>
            <a:endParaRPr lang="en-US" dirty="0"/>
          </a:p>
        </p:txBody>
      </p:sp>
      <p:sp>
        <p:nvSpPr>
          <p:cNvPr id="48" name="Right Arrow 47"/>
          <p:cNvSpPr/>
          <p:nvPr/>
        </p:nvSpPr>
        <p:spPr>
          <a:xfrm>
            <a:off x="789259" y="4686910"/>
            <a:ext cx="6281113" cy="21030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p:cNvSpPr txBox="1"/>
          <p:nvPr/>
        </p:nvSpPr>
        <p:spPr>
          <a:xfrm>
            <a:off x="3407900" y="4858663"/>
            <a:ext cx="2728109" cy="369332"/>
          </a:xfrm>
          <a:prstGeom prst="rect">
            <a:avLst/>
          </a:prstGeom>
          <a:noFill/>
        </p:spPr>
        <p:txBody>
          <a:bodyPr wrap="square" rtlCol="0">
            <a:spAutoFit/>
          </a:bodyPr>
          <a:lstStyle/>
          <a:p>
            <a:r>
              <a:rPr lang="en-US" dirty="0" smtClean="0"/>
              <a:t>Click on ‘Logout’</a:t>
            </a:r>
            <a:endParaRPr lang="en-US" dirty="0"/>
          </a:p>
        </p:txBody>
      </p:sp>
      <p:sp>
        <p:nvSpPr>
          <p:cNvPr id="50" name="Right Arrow 49"/>
          <p:cNvSpPr/>
          <p:nvPr/>
        </p:nvSpPr>
        <p:spPr>
          <a:xfrm>
            <a:off x="776165" y="5227995"/>
            <a:ext cx="6281113" cy="21030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3015109" y="5399748"/>
            <a:ext cx="2728109" cy="369332"/>
          </a:xfrm>
          <a:prstGeom prst="rect">
            <a:avLst/>
          </a:prstGeom>
          <a:noFill/>
        </p:spPr>
        <p:txBody>
          <a:bodyPr wrap="square" rtlCol="0">
            <a:spAutoFit/>
          </a:bodyPr>
          <a:lstStyle/>
          <a:p>
            <a:r>
              <a:rPr lang="en-US" dirty="0" smtClean="0"/>
              <a:t>Click on ‘Change Password’</a:t>
            </a:r>
            <a:endParaRPr lang="en-US" dirty="0"/>
          </a:p>
        </p:txBody>
      </p:sp>
      <p:sp>
        <p:nvSpPr>
          <p:cNvPr id="52" name="Curved Left Arrow 51"/>
          <p:cNvSpPr/>
          <p:nvPr/>
        </p:nvSpPr>
        <p:spPr>
          <a:xfrm>
            <a:off x="7402598" y="3587607"/>
            <a:ext cx="448055" cy="741166"/>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3" name="TextBox 52"/>
          <p:cNvSpPr txBox="1"/>
          <p:nvPr/>
        </p:nvSpPr>
        <p:spPr>
          <a:xfrm>
            <a:off x="7837560" y="3587607"/>
            <a:ext cx="1306440" cy="2585323"/>
          </a:xfrm>
          <a:prstGeom prst="rect">
            <a:avLst/>
          </a:prstGeom>
          <a:noFill/>
        </p:spPr>
        <p:txBody>
          <a:bodyPr wrap="square" rtlCol="0">
            <a:spAutoFit/>
          </a:bodyPr>
          <a:lstStyle/>
          <a:p>
            <a:pPr algn="ctr"/>
            <a:r>
              <a:rPr lang="en-US" dirty="0" smtClean="0"/>
              <a:t>The application sends every action to the Server- Database- Application interaction (Diagram 3)</a:t>
            </a:r>
            <a:endParaRPr lang="en-US" dirty="0"/>
          </a:p>
        </p:txBody>
      </p:sp>
    </p:spTree>
    <p:extLst>
      <p:ext uri="{BB962C8B-B14F-4D97-AF65-F5344CB8AC3E}">
        <p14:creationId xmlns:p14="http://schemas.microsoft.com/office/powerpoint/2010/main" val="2129956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895" y="0"/>
            <a:ext cx="8690903" cy="4247317"/>
          </a:xfrm>
          <a:prstGeom prst="rect">
            <a:avLst/>
          </a:prstGeom>
          <a:noFill/>
        </p:spPr>
        <p:txBody>
          <a:bodyPr wrap="square" rtlCol="0">
            <a:spAutoFit/>
          </a:bodyPr>
          <a:lstStyle/>
          <a:p>
            <a:r>
              <a:rPr lang="en-US" dirty="0" smtClean="0"/>
              <a:t>Additional Changes required.</a:t>
            </a:r>
          </a:p>
          <a:p>
            <a:endParaRPr lang="en-US" dirty="0"/>
          </a:p>
          <a:p>
            <a:pPr marL="285750" indent="-285750">
              <a:buFont typeface="Arial"/>
              <a:buChar char="•"/>
            </a:pPr>
            <a:r>
              <a:rPr lang="en-US" dirty="0" smtClean="0"/>
              <a:t>Make the complete text ‘Justify Text’ for the alignment, make it looks more crisp and neat.</a:t>
            </a:r>
          </a:p>
          <a:p>
            <a:pPr marL="285750" indent="-285750">
              <a:buFont typeface="Arial"/>
              <a:buChar char="•"/>
            </a:pPr>
            <a:r>
              <a:rPr lang="en-US" dirty="0" smtClean="0"/>
              <a:t>Currently it is Server-Database Application Interaction change it to Application-Server-Database Interaction, because the requests go from the Application to the Server and then to Database and then back to the Application. It is like a cycle.</a:t>
            </a:r>
          </a:p>
          <a:p>
            <a:pPr marL="285750" indent="-285750">
              <a:buFont typeface="Arial"/>
              <a:buChar char="•"/>
            </a:pPr>
            <a:r>
              <a:rPr lang="en-US" dirty="0" smtClean="0"/>
              <a:t>Give all of the user stories a diagram number because at multiple instances we refer to Diagram 3 and no where in the document, we have labeled the diagrams. So its like a empty node with no where to go.</a:t>
            </a:r>
          </a:p>
          <a:p>
            <a:pPr marL="285750" indent="-285750">
              <a:buFont typeface="Arial"/>
              <a:buChar char="•"/>
            </a:pPr>
            <a:r>
              <a:rPr lang="en-US" dirty="0" smtClean="0"/>
              <a:t>For the settings page, we only have a Logout option and not Login/Logout because once Logged into the app you can only logout and not login again without logging out.</a:t>
            </a:r>
          </a:p>
          <a:p>
            <a:pPr marL="285750" indent="-285750">
              <a:buFont typeface="Arial"/>
              <a:buChar char="•"/>
            </a:pPr>
            <a:r>
              <a:rPr lang="en-US" dirty="0" smtClean="0"/>
              <a:t>Just make sure all of the pictures appear to be in the middle of the page, makes the document look better.</a:t>
            </a:r>
          </a:p>
          <a:p>
            <a:pPr marL="285750" indent="-285750">
              <a:buFont typeface="Arial"/>
              <a:buChar char="•"/>
            </a:pPr>
            <a:r>
              <a:rPr lang="en-US" dirty="0" smtClean="0"/>
              <a:t>Except all this it is perfect. Thanks for all the work. </a:t>
            </a:r>
            <a:endParaRPr lang="en-US" dirty="0"/>
          </a:p>
        </p:txBody>
      </p:sp>
    </p:spTree>
    <p:extLst>
      <p:ext uri="{BB962C8B-B14F-4D97-AF65-F5344CB8AC3E}">
        <p14:creationId xmlns:p14="http://schemas.microsoft.com/office/powerpoint/2010/main" val="3569816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TotalTime>
  <Words>788</Words>
  <Application>Microsoft Macintosh PowerPoint</Application>
  <PresentationFormat>On-screen Show (4:3)</PresentationFormat>
  <Paragraphs>26</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Rishabh Mittal</dc:creator>
  <cp:lastModifiedBy>Rishabh Mittal</cp:lastModifiedBy>
  <cp:revision>5</cp:revision>
  <dcterms:created xsi:type="dcterms:W3CDTF">2014-02-17T23:42:12Z</dcterms:created>
  <dcterms:modified xsi:type="dcterms:W3CDTF">2014-02-18T00:30:31Z</dcterms:modified>
</cp:coreProperties>
</file>