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5B2C"/>
    <a:srgbClr val="C56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8F185D-798D-473B-A8F6-014B4487CEAE}" type="datetimeFigureOut">
              <a:rPr lang="en-US" smtClean="0"/>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F9E25-7F21-454A-B64D-5000FC9338C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F185D-798D-473B-A8F6-014B4487CEAE}" type="datetimeFigureOut">
              <a:rPr lang="en-US" smtClean="0"/>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8F185D-798D-473B-A8F6-014B4487CEAE}" type="datetimeFigureOut">
              <a:rPr lang="en-US" smtClean="0"/>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F185D-798D-473B-A8F6-014B4487CEAE}" type="datetimeFigureOut">
              <a:rPr lang="en-US" smtClean="0"/>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F185D-798D-473B-A8F6-014B4487CEAE}" type="datetimeFigureOut">
              <a:rPr lang="en-US" smtClean="0"/>
              <a:t>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F9E25-7F21-454A-B64D-5000FC9338C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8F185D-798D-473B-A8F6-014B4487CEAE}" type="datetimeFigureOut">
              <a:rPr lang="en-US" smtClean="0"/>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8F185D-798D-473B-A8F6-014B4487CEAE}" type="datetimeFigureOut">
              <a:rPr lang="en-US" smtClean="0"/>
              <a:t>4/23/2014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F9E25-7F21-454A-B64D-5000FC9338C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8F185D-798D-473B-A8F6-014B4487CEAE}" type="datetimeFigureOut">
              <a:rPr lang="en-US" smtClean="0"/>
              <a:t>4/23/2014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F185D-798D-473B-A8F6-014B4487CEAE}" type="datetimeFigureOut">
              <a:rPr lang="en-US" smtClean="0"/>
              <a:t>4/23/2014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F185D-798D-473B-A8F6-014B4487CEAE}" type="datetimeFigureOut">
              <a:rPr lang="en-US" smtClean="0"/>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F9E25-7F21-454A-B64D-5000FC9338C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F185D-798D-473B-A8F6-014B4487CEAE}" type="datetimeFigureOut">
              <a:rPr lang="en-US" smtClean="0"/>
              <a:t>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F9E25-7F21-454A-B64D-5000FC9338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E8F185D-798D-473B-A8F6-014B4487CEAE}" type="datetimeFigureOut">
              <a:rPr lang="en-US" smtClean="0"/>
              <a:t>4/23/2014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71F9E25-7F21-454A-B64D-5000FC9338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1905000"/>
            <a:ext cx="4495800" cy="1752600"/>
          </a:xfrm>
        </p:spPr>
        <p:txBody>
          <a:bodyPr>
            <a:noAutofit/>
          </a:bodyPr>
          <a:lstStyle/>
          <a:p>
            <a:r>
              <a:rPr lang="en-US" sz="12000" dirty="0" smtClean="0">
                <a:solidFill>
                  <a:srgbClr val="D25B2C"/>
                </a:solidFill>
                <a:latin typeface="Adobe Hebrew" pitchFamily="18" charset="-79"/>
                <a:cs typeface="Adobe Hebrew" pitchFamily="18" charset="-79"/>
              </a:rPr>
              <a:t>autrui.</a:t>
            </a:r>
            <a:endParaRPr lang="en-US" sz="12000" dirty="0">
              <a:solidFill>
                <a:srgbClr val="D25B2C"/>
              </a:solidFill>
              <a:latin typeface="Adobe Hebrew" pitchFamily="18" charset="-79"/>
              <a:cs typeface="Adobe Hebrew" pitchFamily="18" charset="-79"/>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8" y="1981200"/>
            <a:ext cx="1371600" cy="1371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p:cNvSpPr txBox="1"/>
          <p:nvPr/>
        </p:nvSpPr>
        <p:spPr>
          <a:xfrm>
            <a:off x="5562600" y="3811012"/>
            <a:ext cx="3352800" cy="3046988"/>
          </a:xfrm>
          <a:prstGeom prst="rect">
            <a:avLst/>
          </a:prstGeom>
          <a:noFill/>
        </p:spPr>
        <p:txBody>
          <a:bodyPr wrap="square" rtlCol="0">
            <a:spAutoFit/>
          </a:bodyPr>
          <a:lstStyle/>
          <a:p>
            <a:r>
              <a:rPr lang="en-US" sz="3200" dirty="0" smtClean="0">
                <a:latin typeface="FrankRuehl" panose="020E0503060101010101" pitchFamily="34" charset="-79"/>
                <a:cs typeface="FrankRuehl" panose="020E0503060101010101" pitchFamily="34" charset="-79"/>
              </a:rPr>
              <a:t>TEAM 10</a:t>
            </a:r>
          </a:p>
          <a:p>
            <a:r>
              <a:rPr lang="en-US" sz="3200" dirty="0" smtClean="0">
                <a:latin typeface="FrankRuehl" panose="020E0503060101010101" pitchFamily="34" charset="-79"/>
                <a:cs typeface="FrankRuehl" panose="020E0503060101010101" pitchFamily="34" charset="-79"/>
              </a:rPr>
              <a:t>Mihir Jham</a:t>
            </a:r>
          </a:p>
          <a:p>
            <a:r>
              <a:rPr lang="en-US" sz="3200" dirty="0" smtClean="0">
                <a:latin typeface="FrankRuehl" panose="020E0503060101010101" pitchFamily="34" charset="-79"/>
                <a:cs typeface="FrankRuehl" panose="020E0503060101010101" pitchFamily="34" charset="-79"/>
              </a:rPr>
              <a:t>Rishabh Mittal</a:t>
            </a:r>
          </a:p>
          <a:p>
            <a:r>
              <a:rPr lang="en-US" sz="3200" dirty="0" smtClean="0">
                <a:latin typeface="FrankRuehl" panose="020E0503060101010101" pitchFamily="34" charset="-79"/>
                <a:cs typeface="FrankRuehl" panose="020E0503060101010101" pitchFamily="34" charset="-79"/>
              </a:rPr>
              <a:t>Karan Kalwani</a:t>
            </a:r>
          </a:p>
          <a:p>
            <a:r>
              <a:rPr lang="en-US" sz="3200" dirty="0" smtClean="0">
                <a:latin typeface="FrankRuehl" panose="020E0503060101010101" pitchFamily="34" charset="-79"/>
                <a:cs typeface="FrankRuehl" panose="020E0503060101010101" pitchFamily="34" charset="-79"/>
              </a:rPr>
              <a:t>Manmohit Sehgal</a:t>
            </a:r>
          </a:p>
          <a:p>
            <a:r>
              <a:rPr lang="en-US" sz="3200" dirty="0" smtClean="0">
                <a:latin typeface="FrankRuehl" panose="020E0503060101010101" pitchFamily="34" charset="-79"/>
                <a:cs typeface="FrankRuehl" panose="020E0503060101010101" pitchFamily="34" charset="-79"/>
              </a:rPr>
              <a:t>Ankit Kapur</a:t>
            </a:r>
            <a:endParaRPr lang="en-US" sz="3200" dirty="0">
              <a:latin typeface="FrankRuehl" panose="020E0503060101010101" pitchFamily="34" charset="-79"/>
              <a:cs typeface="FrankRuehl" panose="020E0503060101010101" pitchFamily="34" charset="-79"/>
            </a:endParaRPr>
          </a:p>
        </p:txBody>
      </p:sp>
    </p:spTree>
    <p:extLst>
      <p:ext uri="{BB962C8B-B14F-4D97-AF65-F5344CB8AC3E}">
        <p14:creationId xmlns:p14="http://schemas.microsoft.com/office/powerpoint/2010/main" val="425489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Motivation</a:t>
            </a:r>
            <a:endParaRPr lang="en-US" dirty="0"/>
          </a:p>
        </p:txBody>
      </p:sp>
      <p:sp>
        <p:nvSpPr>
          <p:cNvPr id="3" name="Content Placeholder 2"/>
          <p:cNvSpPr>
            <a:spLocks noGrp="1"/>
          </p:cNvSpPr>
          <p:nvPr>
            <p:ph idx="1"/>
          </p:nvPr>
        </p:nvSpPr>
        <p:spPr>
          <a:xfrm>
            <a:off x="457200" y="1600200"/>
            <a:ext cx="4267200" cy="4876800"/>
          </a:xfrm>
        </p:spPr>
        <p:txBody>
          <a:bodyPr>
            <a:normAutofit fontScale="85000" lnSpcReduction="10000"/>
          </a:bodyPr>
          <a:lstStyle/>
          <a:p>
            <a:r>
              <a:rPr lang="en-US" dirty="0"/>
              <a:t>With the advent of technology in the daily lives of people in the past decade, it has been through many forms of uses – from being a luxury to utility to now a means of entertainment. </a:t>
            </a:r>
            <a:endParaRPr lang="en-US" dirty="0" smtClean="0"/>
          </a:p>
          <a:p>
            <a:endParaRPr lang="en-US" dirty="0"/>
          </a:p>
          <a:p>
            <a:r>
              <a:rPr lang="en-US" dirty="0" smtClean="0"/>
              <a:t>We </a:t>
            </a:r>
            <a:r>
              <a:rPr lang="en-US" dirty="0"/>
              <a:t>see </a:t>
            </a:r>
            <a:r>
              <a:rPr lang="en-US" dirty="0" smtClean="0"/>
              <a:t>that though </a:t>
            </a:r>
            <a:r>
              <a:rPr lang="en-US" dirty="0"/>
              <a:t>this transition has bought greater connectivity and access to information, it has also lost compassion somewhere down the road. The whole world of the social network seems cold and lacks benevolence. </a:t>
            </a:r>
            <a:endParaRPr lang="en-US" dirty="0" smtClean="0"/>
          </a:p>
          <a:p>
            <a:endParaRPr lang="en-US" dirty="0"/>
          </a:p>
          <a:p>
            <a:r>
              <a:rPr lang="en-US" dirty="0" smtClean="0"/>
              <a:t>Hence we </a:t>
            </a:r>
            <a:r>
              <a:rPr lang="en-US" dirty="0"/>
              <a:t>thought of </a:t>
            </a:r>
            <a:r>
              <a:rPr lang="en-US" b="1" dirty="0" smtClean="0"/>
              <a:t>“</a:t>
            </a:r>
            <a:r>
              <a:rPr lang="en-US" b="1" dirty="0" smtClean="0">
                <a:solidFill>
                  <a:srgbClr val="D25B2C"/>
                </a:solidFill>
              </a:rPr>
              <a:t>autrui.</a:t>
            </a:r>
            <a:r>
              <a:rPr lang="en-US" b="1"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57200"/>
            <a:ext cx="1066800" cy="1066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86000"/>
            <a:ext cx="4038600" cy="274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06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p:txBody>
          <a:bodyPr>
            <a:normAutofit fontScale="92500"/>
          </a:bodyPr>
          <a:lstStyle/>
          <a:p>
            <a:r>
              <a:rPr lang="en-US" sz="3600" dirty="0" smtClean="0"/>
              <a:t>Create an environment where people could share their deeds.</a:t>
            </a:r>
          </a:p>
          <a:p>
            <a:endParaRPr lang="en-US" sz="3600" dirty="0" smtClean="0"/>
          </a:p>
          <a:p>
            <a:r>
              <a:rPr lang="en-US" sz="3600" dirty="0" smtClean="0"/>
              <a:t>Create a social network where people can connect each other via these deeds.</a:t>
            </a:r>
          </a:p>
          <a:p>
            <a:endParaRPr lang="en-US" sz="3600" dirty="0" smtClean="0"/>
          </a:p>
          <a:p>
            <a:r>
              <a:rPr lang="en-US" sz="3600" dirty="0" smtClean="0"/>
              <a:t>Users should be able to view the global impact of their deeds.</a:t>
            </a:r>
          </a:p>
          <a:p>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57200"/>
            <a:ext cx="1066800" cy="1066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47107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62493409"/>
              </p:ext>
            </p:extLst>
          </p:nvPr>
        </p:nvGraphicFramePr>
        <p:xfrm>
          <a:off x="304800" y="1752600"/>
          <a:ext cx="8272780" cy="3597544"/>
        </p:xfrm>
        <a:graphic>
          <a:graphicData uri="http://schemas.openxmlformats.org/drawingml/2006/table">
            <a:tbl>
              <a:tblPr firstRow="1" bandRow="1">
                <a:tableStyleId>{5C22544A-7EE6-4342-B048-85BDC9FD1C3A}</a:tableStyleId>
              </a:tblPr>
              <a:tblGrid>
                <a:gridCol w="436880"/>
                <a:gridCol w="3830320"/>
                <a:gridCol w="2590800"/>
                <a:gridCol w="1414780"/>
              </a:tblGrid>
              <a:tr h="533400">
                <a:tc>
                  <a:txBody>
                    <a:bodyPr/>
                    <a:lstStyle/>
                    <a:p>
                      <a:pPr algn="ctr"/>
                      <a:r>
                        <a:rPr lang="en-US" dirty="0" smtClean="0"/>
                        <a:t>#</a:t>
                      </a:r>
                      <a:endParaRPr lang="en-US" dirty="0"/>
                    </a:p>
                  </a:txBody>
                  <a:tcPr/>
                </a:tc>
                <a:tc>
                  <a:txBody>
                    <a:bodyPr/>
                    <a:lstStyle/>
                    <a:p>
                      <a:pPr algn="ctr"/>
                      <a:r>
                        <a:rPr lang="en-US" dirty="0" smtClean="0"/>
                        <a:t>Design Requirements</a:t>
                      </a:r>
                      <a:endParaRPr lang="en-US" dirty="0"/>
                    </a:p>
                  </a:txBody>
                  <a:tcPr/>
                </a:tc>
                <a:tc>
                  <a:txBody>
                    <a:bodyPr/>
                    <a:lstStyle/>
                    <a:p>
                      <a:pPr algn="ctr"/>
                      <a:r>
                        <a:rPr lang="en-US" dirty="0" smtClean="0"/>
                        <a:t>Choices</a:t>
                      </a:r>
                      <a:endParaRPr lang="en-US" dirty="0"/>
                    </a:p>
                  </a:txBody>
                  <a:tcPr/>
                </a:tc>
                <a:tc>
                  <a:txBody>
                    <a:bodyPr/>
                    <a:lstStyle/>
                    <a:p>
                      <a:pPr algn="ctr"/>
                      <a:r>
                        <a:rPr lang="en-US" dirty="0" smtClean="0"/>
                        <a:t>Decisions</a:t>
                      </a:r>
                      <a:endParaRPr lang="en-US" dirty="0"/>
                    </a:p>
                  </a:txBody>
                  <a:tcPr/>
                </a:tc>
              </a:tr>
              <a:tr h="766036">
                <a:tc>
                  <a:txBody>
                    <a:bodyPr/>
                    <a:lstStyle/>
                    <a:p>
                      <a:pPr algn="just"/>
                      <a:r>
                        <a:rPr lang="en-US" b="0" dirty="0" smtClean="0"/>
                        <a:t>1.</a:t>
                      </a:r>
                      <a:endParaRPr lang="en-US" b="0" dirty="0"/>
                    </a:p>
                  </a:txBody>
                  <a:tcPr/>
                </a:tc>
                <a:tc>
                  <a:txBody>
                    <a:bodyPr/>
                    <a:lstStyle/>
                    <a:p>
                      <a:pPr algn="just"/>
                      <a:r>
                        <a:rPr lang="en-US" b="0" dirty="0" smtClean="0"/>
                        <a:t>Platfor</a:t>
                      </a:r>
                      <a:r>
                        <a:rPr lang="en-US" b="0" baseline="0" dirty="0" smtClean="0"/>
                        <a:t>m and user interface implementation</a:t>
                      </a:r>
                      <a:endParaRPr lang="en-US" b="0" dirty="0"/>
                    </a:p>
                  </a:txBody>
                  <a:tcPr/>
                </a:tc>
                <a:tc>
                  <a:txBody>
                    <a:bodyPr/>
                    <a:lstStyle/>
                    <a:p>
                      <a:pPr algn="just"/>
                      <a:r>
                        <a:rPr lang="en-US" b="0" dirty="0" err="1" smtClean="0"/>
                        <a:t>iOS</a:t>
                      </a:r>
                      <a:r>
                        <a:rPr lang="en-US" b="0" dirty="0" smtClean="0"/>
                        <a:t> 7.0.4 or</a:t>
                      </a:r>
                      <a:r>
                        <a:rPr lang="en-US" b="0" baseline="0" dirty="0" smtClean="0"/>
                        <a:t> Android 4.4</a:t>
                      </a:r>
                      <a:endParaRPr lang="en-US" b="0" dirty="0"/>
                    </a:p>
                  </a:txBody>
                  <a:tcPr/>
                </a:tc>
                <a:tc>
                  <a:txBody>
                    <a:bodyPr/>
                    <a:lstStyle/>
                    <a:p>
                      <a:pPr algn="just"/>
                      <a:r>
                        <a:rPr lang="en-US" b="0" dirty="0" smtClean="0"/>
                        <a:t>Android 4.4</a:t>
                      </a:r>
                      <a:endParaRPr lang="en-US" b="0" dirty="0"/>
                    </a:p>
                  </a:txBody>
                  <a:tcPr/>
                </a:tc>
              </a:tr>
              <a:tr h="766036">
                <a:tc>
                  <a:txBody>
                    <a:bodyPr/>
                    <a:lstStyle/>
                    <a:p>
                      <a:pPr algn="just"/>
                      <a:r>
                        <a:rPr lang="en-US" b="0" dirty="0" smtClean="0"/>
                        <a:t>2.</a:t>
                      </a:r>
                      <a:endParaRPr lang="en-US" b="0" dirty="0"/>
                    </a:p>
                  </a:txBody>
                  <a:tcPr/>
                </a:tc>
                <a:tc>
                  <a:txBody>
                    <a:bodyPr/>
                    <a:lstStyle/>
                    <a:p>
                      <a:pPr algn="just"/>
                      <a:r>
                        <a:rPr lang="en-US" b="0" dirty="0" smtClean="0"/>
                        <a:t>Server hosting and management</a:t>
                      </a:r>
                      <a:endParaRPr lang="en-US" b="0" dirty="0"/>
                    </a:p>
                  </a:txBody>
                  <a:tcPr/>
                </a:tc>
                <a:tc>
                  <a:txBody>
                    <a:bodyPr/>
                    <a:lstStyle/>
                    <a:p>
                      <a:pPr algn="just"/>
                      <a:r>
                        <a:rPr lang="en-US" b="0" dirty="0" err="1" smtClean="0"/>
                        <a:t>Heroku</a:t>
                      </a:r>
                      <a:r>
                        <a:rPr lang="en-US" b="0" dirty="0" smtClean="0"/>
                        <a:t> or Parse</a:t>
                      </a:r>
                      <a:endParaRPr lang="en-US" b="0" dirty="0"/>
                    </a:p>
                  </a:txBody>
                  <a:tcPr/>
                </a:tc>
                <a:tc>
                  <a:txBody>
                    <a:bodyPr/>
                    <a:lstStyle/>
                    <a:p>
                      <a:pPr algn="just"/>
                      <a:r>
                        <a:rPr lang="en-US" b="0" dirty="0" smtClean="0"/>
                        <a:t>Parse</a:t>
                      </a:r>
                      <a:endParaRPr lang="en-US" b="0" dirty="0"/>
                    </a:p>
                  </a:txBody>
                  <a:tcPr/>
                </a:tc>
              </a:tr>
              <a:tr h="766036">
                <a:tc>
                  <a:txBody>
                    <a:bodyPr/>
                    <a:lstStyle/>
                    <a:p>
                      <a:pPr algn="just"/>
                      <a:r>
                        <a:rPr lang="en-US" b="0" dirty="0" smtClean="0"/>
                        <a:t>3.</a:t>
                      </a:r>
                      <a:endParaRPr lang="en-US" b="0" dirty="0"/>
                    </a:p>
                  </a:txBody>
                  <a:tcPr/>
                </a:tc>
                <a:tc>
                  <a:txBody>
                    <a:bodyPr/>
                    <a:lstStyle/>
                    <a:p>
                      <a:pPr algn="just"/>
                      <a:r>
                        <a:rPr lang="en-US" b="0" dirty="0" smtClean="0"/>
                        <a:t>Social integration</a:t>
                      </a:r>
                      <a:endParaRPr lang="en-US" b="0" dirty="0"/>
                    </a:p>
                  </a:txBody>
                  <a:tcPr/>
                </a:tc>
                <a:tc>
                  <a:txBody>
                    <a:bodyPr/>
                    <a:lstStyle/>
                    <a:p>
                      <a:pPr algn="just"/>
                      <a:r>
                        <a:rPr lang="en-US" b="0" dirty="0" smtClean="0"/>
                        <a:t>Facebook or Twitter</a:t>
                      </a:r>
                      <a:endParaRPr lang="en-US" b="0" dirty="0"/>
                    </a:p>
                  </a:txBody>
                  <a:tcPr/>
                </a:tc>
                <a:tc>
                  <a:txBody>
                    <a:bodyPr/>
                    <a:lstStyle/>
                    <a:p>
                      <a:pPr algn="just"/>
                      <a:r>
                        <a:rPr lang="en-US" b="0" dirty="0" smtClean="0"/>
                        <a:t>Facebook</a:t>
                      </a:r>
                      <a:endParaRPr lang="en-US" b="0" dirty="0"/>
                    </a:p>
                  </a:txBody>
                  <a:tcPr/>
                </a:tc>
              </a:tr>
              <a:tr h="766036">
                <a:tc>
                  <a:txBody>
                    <a:bodyPr/>
                    <a:lstStyle/>
                    <a:p>
                      <a:pPr algn="just"/>
                      <a:r>
                        <a:rPr lang="en-US" b="0" dirty="0" smtClean="0"/>
                        <a:t>4.</a:t>
                      </a:r>
                      <a:endParaRPr lang="en-US" b="0" dirty="0"/>
                    </a:p>
                  </a:txBody>
                  <a:tcPr/>
                </a:tc>
                <a:tc>
                  <a:txBody>
                    <a:bodyPr/>
                    <a:lstStyle/>
                    <a:p>
                      <a:pPr algn="just"/>
                      <a:r>
                        <a:rPr lang="en-US" b="0" dirty="0" smtClean="0"/>
                        <a:t>Database hosting</a:t>
                      </a:r>
                      <a:endParaRPr lang="en-US" b="0" dirty="0"/>
                    </a:p>
                  </a:txBody>
                  <a:tcPr/>
                </a:tc>
                <a:tc>
                  <a:txBody>
                    <a:bodyPr/>
                    <a:lstStyle/>
                    <a:p>
                      <a:pPr algn="just"/>
                      <a:r>
                        <a:rPr lang="en-US" sz="1800" kern="1200" dirty="0" err="1" smtClean="0">
                          <a:solidFill>
                            <a:schemeClr val="dk1"/>
                          </a:solidFill>
                          <a:effectLst/>
                          <a:latin typeface="+mn-lt"/>
                          <a:ea typeface="+mn-ea"/>
                          <a:cs typeface="+mn-cs"/>
                        </a:rPr>
                        <a:t>PostgreSQL</a:t>
                      </a:r>
                      <a:r>
                        <a:rPr lang="en-US" sz="1800" kern="1200" dirty="0" smtClean="0">
                          <a:solidFill>
                            <a:schemeClr val="dk1"/>
                          </a:solidFill>
                          <a:effectLst/>
                          <a:latin typeface="+mn-lt"/>
                          <a:ea typeface="+mn-ea"/>
                          <a:cs typeface="+mn-cs"/>
                        </a:rPr>
                        <a:t> or </a:t>
                      </a:r>
                      <a:r>
                        <a:rPr lang="en-US" sz="1800" kern="1200" dirty="0" err="1" smtClean="0">
                          <a:solidFill>
                            <a:schemeClr val="dk1"/>
                          </a:solidFill>
                          <a:effectLst/>
                          <a:latin typeface="+mn-lt"/>
                          <a:ea typeface="+mn-ea"/>
                          <a:cs typeface="+mn-cs"/>
                        </a:rPr>
                        <a:t>MongoDB</a:t>
                      </a:r>
                      <a:r>
                        <a:rPr lang="en-US" sz="1800" kern="1200" dirty="0" smtClean="0">
                          <a:solidFill>
                            <a:schemeClr val="dk1"/>
                          </a:solidFill>
                          <a:effectLst/>
                          <a:latin typeface="+mn-lt"/>
                          <a:ea typeface="+mn-ea"/>
                          <a:cs typeface="+mn-cs"/>
                        </a:rPr>
                        <a:t> or Parse</a:t>
                      </a:r>
                      <a:endParaRPr lang="en-US" b="0" dirty="0"/>
                    </a:p>
                  </a:txBody>
                  <a:tcPr/>
                </a:tc>
                <a:tc>
                  <a:txBody>
                    <a:bodyPr/>
                    <a:lstStyle/>
                    <a:p>
                      <a:pPr algn="just"/>
                      <a:r>
                        <a:rPr lang="en-US" b="0" dirty="0" smtClean="0"/>
                        <a:t>Parse</a:t>
                      </a:r>
                      <a:endParaRPr lang="en-US" b="0"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57200"/>
            <a:ext cx="1066800" cy="1066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70139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0" y="2819400"/>
            <a:ext cx="2667000" cy="990600"/>
          </a:xfrm>
        </p:spPr>
        <p:txBody>
          <a:bodyPr>
            <a:noAutofit/>
          </a:bodyPr>
          <a:lstStyle/>
          <a:p>
            <a:pPr algn="ctr"/>
            <a:r>
              <a:rPr lang="en-US" sz="4800" dirty="0" smtClean="0"/>
              <a:t>Demo</a:t>
            </a:r>
            <a:endParaRPr lang="en-US" sz="4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457200"/>
            <a:ext cx="914400" cy="914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01278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Slide 2 – Picture: </a:t>
            </a:r>
            <a:r>
              <a:rPr lang="en-US" dirty="0"/>
              <a:t>Spear, K. (2010, January 16). kevinspear.com. </a:t>
            </a:r>
            <a:r>
              <a:rPr lang="en-US" i="1" dirty="0"/>
              <a:t>Technology Cartoons</a:t>
            </a:r>
            <a:r>
              <a:rPr lang="en-US" dirty="0"/>
              <a:t>. Retrieved April 23, 2014, from http://</a:t>
            </a:r>
            <a:r>
              <a:rPr lang="en-US" dirty="0" smtClean="0"/>
              <a:t>kevinspear.com/tag/technology-cartoons</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57200"/>
            <a:ext cx="1066800" cy="1066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62495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1282</TotalTime>
  <Words>206</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PowerPoint Presentation</vt:lpstr>
      <vt:lpstr>Problem Motivation</vt:lpstr>
      <vt:lpstr>Project Goals</vt:lpstr>
      <vt:lpstr>Design Outline</vt:lpstr>
      <vt:lpstr>Demo</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Kalwani</dc:creator>
  <cp:lastModifiedBy>Karan Kalwani</cp:lastModifiedBy>
  <cp:revision>10</cp:revision>
  <dcterms:created xsi:type="dcterms:W3CDTF">2014-04-23T07:17:51Z</dcterms:created>
  <dcterms:modified xsi:type="dcterms:W3CDTF">2014-04-24T04:40:49Z</dcterms:modified>
</cp:coreProperties>
</file>