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6" r:id="rId19"/>
    <p:sldId id="272" r:id="rId20"/>
    <p:sldId id="273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2f5a9467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2f5a9467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f7b15f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f7b15f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f7b15f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42f7b15f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f7b15f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42f7b15f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f7b15f0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42f7b15f0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0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75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7b15f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2f7b15f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f7b15f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42f7b15f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10.111.249.15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IN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Simplest Service: Cluster IP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0" y="1043875"/>
            <a:ext cx="91440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create -f </a:t>
            </a:r>
            <a:r>
              <a:rPr lang="en-IN" dirty="0" err="1"/>
              <a:t>kubia-svc.yaml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kubectl</a:t>
            </a:r>
            <a:r>
              <a:rPr lang="en-IN" dirty="0"/>
              <a:t> get svc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NAME         CLUSTER-IP       EXTERNAL-IP   PORT(S)   AGE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kubernetes</a:t>
            </a:r>
            <a:r>
              <a:rPr lang="en-IN" dirty="0"/>
              <a:t>   10.111.240.1     &lt;none&gt;        443/TCP   30d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kubia</a:t>
            </a:r>
            <a:r>
              <a:rPr lang="en-IN" dirty="0"/>
              <a:t>            10.111.249.153   &lt;none&gt;        80/TCP    6m  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replace with your pod name and </a:t>
            </a:r>
            <a:r>
              <a:rPr lang="en-IN" dirty="0" err="1"/>
              <a:t>ip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r>
              <a:rPr lang="en-IN" dirty="0" err="1"/>
              <a:t>kubectl</a:t>
            </a:r>
            <a:r>
              <a:rPr lang="en-IN" dirty="0"/>
              <a:t> exec kubia-7nog1 -- curl -s </a:t>
            </a:r>
            <a:r>
              <a:rPr lang="en-IN" u="sng" dirty="0">
                <a:solidFill>
                  <a:schemeClr val="hlink"/>
                </a:solidFill>
                <a:hlinkClick r:id="rId4"/>
              </a:rPr>
              <a:t>http://10.111.249.153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## 10.111.249.153 will be accessible only from inside the cluster.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0" y="813201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An </a:t>
            </a:r>
            <a:r>
              <a:rPr lang="en-IN" sz="1600"/>
              <a:t>Endpoints resource is a list of IP addresses and ports exposing a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Selector is used to build a list of IPs and ports, which is then stored in the Endpoints resource.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When a client connects to a service, the service proxy selects one of those IP and port pairs and redirects the incoming connection to the server listening at that location.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specify the external endpoints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endpoints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To create external endpoints first create a service without selector as in </a:t>
            </a:r>
            <a:r>
              <a:rPr lang="en-IN" sz="1150" b="1" dirty="0">
                <a:solidFill>
                  <a:srgbClr val="404040"/>
                </a:solidFill>
              </a:rPr>
              <a:t>external-</a:t>
            </a:r>
            <a:r>
              <a:rPr lang="en-IN" sz="1150" b="1" dirty="0" err="1">
                <a:solidFill>
                  <a:srgbClr val="404040"/>
                </a:solidFill>
              </a:rPr>
              <a:t>service.yaml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You can then specify “external endpoints” by specifying them as in </a:t>
            </a:r>
            <a:r>
              <a:rPr lang="en-IN" sz="1150" b="1" dirty="0">
                <a:solidFill>
                  <a:srgbClr val="404040"/>
                </a:solidFill>
              </a:rPr>
              <a:t>external-service-</a:t>
            </a:r>
            <a:r>
              <a:rPr lang="en-IN" sz="1150" b="1" dirty="0" err="1">
                <a:solidFill>
                  <a:srgbClr val="404040"/>
                </a:solidFill>
              </a:rPr>
              <a:t>endpoints.yaml</a:t>
            </a:r>
            <a:endParaRPr sz="1150" b="1" dirty="0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 name of the service must match the name of the Endpoints object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External Service endpoints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50" y="2564400"/>
            <a:ext cx="56197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Nodeport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50" y="762075"/>
            <a:ext cx="56197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IN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1026" name="Picture 2" descr="https://learning.oreilly.com/library/view/kubernetes-in-action/9781617293726/05fig09_alt.jpg">
            <a:extLst>
              <a:ext uri="{FF2B5EF4-FFF2-40B4-BE49-F238E27FC236}">
                <a16:creationId xmlns:a16="http://schemas.microsoft.com/office/drawing/2014/main" id="{31A98EC3-C5CF-4E1C-B52F-F04D4E1A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1471612"/>
            <a:ext cx="7334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Ingress service </a:t>
            </a:r>
            <a:endParaRPr dirty="0"/>
          </a:p>
        </p:txBody>
      </p:sp>
      <p:pic>
        <p:nvPicPr>
          <p:cNvPr id="3074" name="Picture 2" descr="https://learning.oreilly.com/library/view/kubernetes-in-action/9781617293726/05fig10_alt.jpg">
            <a:extLst>
              <a:ext uri="{FF2B5EF4-FFF2-40B4-BE49-F238E27FC236}">
                <a16:creationId xmlns:a16="http://schemas.microsoft.com/office/drawing/2014/main" id="{F75A204A-E3F2-4BB0-82D3-116C8E6D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8" y="1238249"/>
            <a:ext cx="7072949" cy="31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Troubleshooting connectivity to pods through service</a:t>
            </a:r>
            <a:endParaRPr/>
          </a:p>
        </p:txBody>
      </p:sp>
      <p:sp>
        <p:nvSpPr>
          <p:cNvPr id="357" name="Google Shape;357;p4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Make sure you’re connecting to the service’s cluster IP from within the cluster, not from the outside.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Don’t bother pinging the service IP to figure out if the service is accessible (remember, the service’s cluster IP is a virtual IP and pinging it will never work).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If you’ve defined a readiness probe, make sure it’s succeeding; otherwise the pod won’t be part of the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To confirm that a pod is part of the service, examine the corresponding Endpoints object with kubectl get endpoints.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Check whether you’re connecting to the port exposed by the service and not the target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Try connecting to the pod IP directly to confirm your pod is accepting connections on the correct port.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I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63" name="Google Shape;363;p42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Kubernetes Service is a resource to make a single, constant point of entry to a group of pods providing a certain task.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Each service has an IP address and port that never changes while the service exists.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Clients can open connections to that IP and port, and those connections are then routed to one of the pods backing that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NO dependency on IP address  or name of pod, services are identified by name of the service.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Look into 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endParaRPr sz="1150" b="1" dirty="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the </a:t>
            </a:r>
            <a:r>
              <a:rPr lang="en-IN" sz="1600" dirty="0" err="1"/>
              <a:t>service.spec</a:t>
            </a:r>
            <a:r>
              <a:rPr lang="en-IN" sz="1600" dirty="0"/>
              <a:t> (</a:t>
            </a:r>
            <a:r>
              <a:rPr lang="en-IN" sz="1150" b="1" dirty="0" err="1">
                <a:solidFill>
                  <a:srgbClr val="404040"/>
                </a:solidFill>
              </a:rPr>
              <a:t>kubia-svc.yaml</a:t>
            </a:r>
            <a:r>
              <a:rPr lang="en-IN" sz="1600" dirty="0"/>
              <a:t>) :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port: The port this service will be available on, for clients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 err="1"/>
              <a:t>targetPort</a:t>
            </a:r>
            <a:r>
              <a:rPr lang="en-IN" sz="1600" dirty="0"/>
              <a:t>: The container port the service will forward to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dirty="0"/>
              <a:t>All pods with the app=</a:t>
            </a:r>
            <a:r>
              <a:rPr lang="en-IN" sz="1600" dirty="0" err="1"/>
              <a:t>kubia</a:t>
            </a:r>
            <a:r>
              <a:rPr lang="en-IN" sz="1600" dirty="0"/>
              <a:t> label will be part of this service.</a:t>
            </a:r>
            <a:endParaRPr sz="1600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The default is </a:t>
            </a:r>
            <a:r>
              <a:rPr lang="en-IN" sz="1600" dirty="0" err="1"/>
              <a:t>ClusterIP</a:t>
            </a:r>
            <a:r>
              <a:rPr lang="en-IN" sz="1600" dirty="0"/>
              <a:t>.</a:t>
            </a:r>
            <a:endParaRPr sz="1600" dirty="0"/>
          </a:p>
          <a:p>
            <a:pPr marL="457200" lvl="0" indent="-330200">
              <a:lnSpc>
                <a:spcPct val="150000"/>
              </a:lnSpc>
              <a:buSzPts val="1600"/>
              <a:buChar char="●"/>
            </a:pPr>
            <a:r>
              <a:rPr lang="en-IN" sz="1600" b="1" dirty="0" err="1"/>
              <a:t>ClusterIP</a:t>
            </a:r>
            <a:r>
              <a:rPr lang="en-IN" sz="1600" dirty="0"/>
              <a:t>: Exposes the service on a </a:t>
            </a:r>
            <a:r>
              <a:rPr lang="en-IN" sz="1600" b="1" dirty="0"/>
              <a:t>cluster-internal</a:t>
            </a:r>
            <a:r>
              <a:rPr lang="en-IN" sz="1600" dirty="0"/>
              <a:t> IP. Choosing this value makes the service only reachable from within the cluster. </a:t>
            </a:r>
            <a:r>
              <a:rPr lang="en-IN" dirty="0"/>
              <a:t>The primary purpose of services is exposing groups of pods to other pods in the cluster.</a:t>
            </a:r>
            <a:endParaRPr lang="en-I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NodePort</a:t>
            </a:r>
            <a:r>
              <a:rPr lang="en-IN" sz="1600" dirty="0"/>
              <a:t>: Exposes the service on each Node’s IP at a static port (the </a:t>
            </a:r>
            <a:r>
              <a:rPr lang="en-IN" sz="1600" dirty="0" err="1"/>
              <a:t>NodePort</a:t>
            </a:r>
            <a:r>
              <a:rPr lang="en-IN" sz="1600" dirty="0"/>
              <a:t>). A </a:t>
            </a:r>
            <a:r>
              <a:rPr lang="en-IN" sz="1600" dirty="0" err="1"/>
              <a:t>ClusterIP</a:t>
            </a:r>
            <a:r>
              <a:rPr lang="en-IN" sz="1600" dirty="0"/>
              <a:t> service, to which the </a:t>
            </a:r>
            <a:r>
              <a:rPr lang="en-IN" sz="1600" dirty="0" err="1"/>
              <a:t>NodePort</a:t>
            </a:r>
            <a:r>
              <a:rPr lang="en-IN" sz="1600" dirty="0"/>
              <a:t> service will route, is automatically created. You’ll be able to contact the </a:t>
            </a:r>
            <a:r>
              <a:rPr lang="en-IN" sz="1600" dirty="0" err="1"/>
              <a:t>NodePort</a:t>
            </a:r>
            <a:r>
              <a:rPr lang="en-IN" sz="1600" dirty="0"/>
              <a:t> service, from outside the cluster, by requesting &lt;</a:t>
            </a:r>
            <a:r>
              <a:rPr lang="en-IN" sz="1600" dirty="0" err="1"/>
              <a:t>NodeIP</a:t>
            </a:r>
            <a:r>
              <a:rPr lang="en-IN" sz="1600" dirty="0"/>
              <a:t>&gt;:&lt;</a:t>
            </a:r>
            <a:r>
              <a:rPr lang="en-IN" sz="1600" dirty="0" err="1"/>
              <a:t>NodePort</a:t>
            </a:r>
            <a:r>
              <a:rPr lang="en-IN" sz="1600" dirty="0"/>
              <a:t>&gt;.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1" dirty="0" err="1"/>
              <a:t>LoadBalancer</a:t>
            </a:r>
            <a:r>
              <a:rPr lang="en-IN" sz="1600" dirty="0"/>
              <a:t>: Exposes the service externally using a cloud provider’s load balancer. </a:t>
            </a:r>
            <a:endParaRPr sz="1600" dirty="0"/>
          </a:p>
        </p:txBody>
      </p: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How to know which service is running where 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also provides ways for client pods to discover a service’s IP and port.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IN" sz="1150" b="1">
                <a:solidFill>
                  <a:srgbClr val="404040"/>
                </a:solidFill>
              </a:rPr>
              <a:t>Discovering services through environment variables</a:t>
            </a:r>
            <a:endParaRPr sz="1150" b="1">
              <a:solidFill>
                <a:srgbClr val="40404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Before you can see environment variables for your service, you first need to delete all the pods and let the ReplicationController create new ones.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So that environment variables are set.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delete po --all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After that run: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kubectl exec &lt;podname&gt; env 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 Discovery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838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</vt:lpstr>
      <vt:lpstr>Verdana</vt:lpstr>
      <vt:lpstr>Arial</vt:lpstr>
      <vt:lpstr>CollegePresentation</vt:lpstr>
      <vt:lpstr>Material</vt:lpstr>
      <vt:lpstr>zekeLabs </vt:lpstr>
      <vt:lpstr>PowerPoint Presentation</vt:lpstr>
      <vt:lpstr>Kubernetes : Services</vt:lpstr>
      <vt:lpstr>Service</vt:lpstr>
      <vt:lpstr>Service</vt:lpstr>
      <vt:lpstr>How Services work ?</vt:lpstr>
      <vt:lpstr>labels define the association</vt:lpstr>
      <vt:lpstr>Type of Service</vt:lpstr>
      <vt:lpstr>Service Discovery</vt:lpstr>
      <vt:lpstr>Simplest Service: Cluster IP</vt:lpstr>
      <vt:lpstr>labels define the association</vt:lpstr>
      <vt:lpstr>Service endpoints</vt:lpstr>
      <vt:lpstr>External Service endpoints</vt:lpstr>
      <vt:lpstr>Nodeport</vt:lpstr>
      <vt:lpstr>Session affinity</vt:lpstr>
      <vt:lpstr>Ingress service </vt:lpstr>
      <vt:lpstr>Ingress service </vt:lpstr>
      <vt:lpstr>Troubleshooting connectivity to pods through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12</cp:revision>
  <dcterms:modified xsi:type="dcterms:W3CDTF">2019-02-15T04:17:59Z</dcterms:modified>
</cp:coreProperties>
</file>