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 u="heavy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7761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 u="heavy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 u="heavy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9787"/>
            <a:ext cx="75390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 u="heavy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200" y="1761893"/>
            <a:ext cx="8047599" cy="275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7761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sr.amrita.ac.in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5" y="1383283"/>
            <a:ext cx="15297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/>
              <a:t>Th</a:t>
            </a:r>
            <a:r>
              <a:rPr dirty="0" sz="2400" spc="55"/>
              <a:t>e</a:t>
            </a:r>
            <a:r>
              <a:rPr dirty="0" sz="2400" spc="-150"/>
              <a:t> </a:t>
            </a:r>
            <a:r>
              <a:rPr dirty="0" sz="2400" spc="-225"/>
              <a:t>T</a:t>
            </a:r>
            <a:r>
              <a:rPr dirty="0" sz="2400" spc="10"/>
              <a:t>eam: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802475" y="1828583"/>
            <a:ext cx="4098925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75" b="1">
                <a:solidFill>
                  <a:srgbClr val="595959"/>
                </a:solidFill>
                <a:latin typeface="Tahoma"/>
                <a:cs typeface="Tahoma"/>
              </a:rPr>
              <a:t>&gt;</a:t>
            </a:r>
            <a:r>
              <a:rPr dirty="0" u="heavy" sz="1800" spc="-8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Mentor:</a:t>
            </a:r>
            <a:r>
              <a:rPr dirty="0" sz="1800" spc="-6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FF0000"/>
                </a:solidFill>
                <a:latin typeface="Tahoma"/>
                <a:cs typeface="Tahoma"/>
              </a:rPr>
              <a:t>Ms.Indi</a:t>
            </a:r>
            <a:r>
              <a:rPr dirty="0" sz="2400" spc="-4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sz="2400" spc="-4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575" b="1">
                <a:solidFill>
                  <a:srgbClr val="595959"/>
                </a:solidFill>
                <a:latin typeface="Tahoma"/>
                <a:cs typeface="Tahoma"/>
              </a:rPr>
              <a:t>&gt;</a:t>
            </a:r>
            <a:r>
              <a:rPr dirty="0" u="heavy" sz="1800" spc="-22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1800" spc="-13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ea</a:t>
            </a:r>
            <a:r>
              <a:rPr dirty="0" u="heavy" sz="1800" spc="-204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1800" spc="-185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135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L</a:t>
            </a:r>
            <a:r>
              <a:rPr dirty="0" u="heavy" sz="1800" spc="-13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eader</a:t>
            </a:r>
            <a:r>
              <a:rPr dirty="0" u="heavy" sz="1800" spc="-8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:</a:t>
            </a:r>
            <a:r>
              <a:rPr dirty="0" sz="1800" spc="-17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4A86E7"/>
                </a:solidFill>
                <a:latin typeface="Tahoma"/>
                <a:cs typeface="Tahoma"/>
              </a:rPr>
              <a:t>Bachina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4A86E7"/>
                </a:solidFill>
                <a:latin typeface="Tahoma"/>
                <a:cs typeface="Tahoma"/>
              </a:rPr>
              <a:t>Abhin</a:t>
            </a:r>
            <a:r>
              <a:rPr dirty="0" sz="1800" spc="-5">
                <a:solidFill>
                  <a:srgbClr val="4A86E7"/>
                </a:solidFill>
                <a:latin typeface="Tahoma"/>
                <a:cs typeface="Tahoma"/>
              </a:rPr>
              <a:t>a</a:t>
            </a:r>
            <a:r>
              <a:rPr dirty="0" sz="1800" spc="25">
                <a:solidFill>
                  <a:srgbClr val="4A86E7"/>
                </a:solidFill>
                <a:latin typeface="Tahoma"/>
                <a:cs typeface="Tahoma"/>
              </a:rPr>
              <a:t>y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4A86E7"/>
                </a:solidFill>
                <a:latin typeface="Tahoma"/>
                <a:cs typeface="Tahoma"/>
              </a:rPr>
              <a:t>-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4A86E7"/>
                </a:solidFill>
                <a:latin typeface="Tahoma"/>
                <a:cs typeface="Tahoma"/>
              </a:rPr>
              <a:t>19311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575" b="1">
                <a:solidFill>
                  <a:srgbClr val="595959"/>
                </a:solidFill>
                <a:latin typeface="Tahoma"/>
                <a:cs typeface="Tahoma"/>
              </a:rPr>
              <a:t>&gt;</a:t>
            </a:r>
            <a:r>
              <a:rPr dirty="0" u="heavy" sz="1800" spc="-22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1800" spc="-13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ea</a:t>
            </a:r>
            <a:r>
              <a:rPr dirty="0" u="heavy" sz="1800" spc="-204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1800" spc="-185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8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Pl</a:t>
            </a:r>
            <a:r>
              <a:rPr dirty="0" u="heavy" sz="1800" spc="-135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1800" spc="-11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y</a:t>
            </a:r>
            <a:r>
              <a:rPr dirty="0" u="heavy" sz="1800" spc="-125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ers: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 spc="5">
                <a:solidFill>
                  <a:srgbClr val="4A86E7"/>
                </a:solidFill>
                <a:latin typeface="Tahoma"/>
                <a:cs typeface="Tahoma"/>
              </a:rPr>
              <a:t>Bharg</a:t>
            </a:r>
            <a:r>
              <a:rPr dirty="0" sz="1800" spc="-25">
                <a:solidFill>
                  <a:srgbClr val="4A86E7"/>
                </a:solidFill>
                <a:latin typeface="Tahoma"/>
                <a:cs typeface="Tahoma"/>
              </a:rPr>
              <a:t>a</a:t>
            </a:r>
            <a:r>
              <a:rPr dirty="0" sz="1800" spc="25">
                <a:solidFill>
                  <a:srgbClr val="4A86E7"/>
                </a:solidFill>
                <a:latin typeface="Tahoma"/>
                <a:cs typeface="Tahoma"/>
              </a:rPr>
              <a:t>v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4A86E7"/>
                </a:solidFill>
                <a:latin typeface="Tahoma"/>
                <a:cs typeface="Tahoma"/>
              </a:rPr>
              <a:t>Inturi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4A86E7"/>
                </a:solidFill>
                <a:latin typeface="Tahoma"/>
                <a:cs typeface="Tahoma"/>
              </a:rPr>
              <a:t>-19324</a:t>
            </a:r>
            <a:endParaRPr sz="1800">
              <a:latin typeface="Tahoma"/>
              <a:cs typeface="Tahoma"/>
            </a:endParaRPr>
          </a:p>
          <a:p>
            <a:pPr marL="12700" marR="788035">
              <a:lnSpc>
                <a:spcPct val="100000"/>
              </a:lnSpc>
            </a:pPr>
            <a:r>
              <a:rPr dirty="0" sz="1800" spc="105">
                <a:solidFill>
                  <a:srgbClr val="4A86E7"/>
                </a:solidFill>
                <a:latin typeface="Tahoma"/>
                <a:cs typeface="Tahoma"/>
              </a:rPr>
              <a:t>P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4A86E7"/>
                </a:solidFill>
                <a:latin typeface="Tahoma"/>
                <a:cs typeface="Tahoma"/>
              </a:rPr>
              <a:t>Jagadish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4A86E7"/>
                </a:solidFill>
                <a:latin typeface="Tahoma"/>
                <a:cs typeface="Tahoma"/>
              </a:rPr>
              <a:t>v</a:t>
            </a:r>
            <a:r>
              <a:rPr dirty="0" sz="1800" spc="15">
                <a:solidFill>
                  <a:srgbClr val="4A86E7"/>
                </a:solidFill>
                <a:latin typeface="Tahoma"/>
                <a:cs typeface="Tahoma"/>
              </a:rPr>
              <a:t>enkat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4A86E7"/>
                </a:solidFill>
                <a:latin typeface="Tahoma"/>
                <a:cs typeface="Tahoma"/>
              </a:rPr>
              <a:t>kumar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4A86E7"/>
                </a:solidFill>
                <a:latin typeface="Tahoma"/>
                <a:cs typeface="Tahoma"/>
              </a:rPr>
              <a:t>-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4A86E7"/>
                </a:solidFill>
                <a:latin typeface="Tahoma"/>
                <a:cs typeface="Tahoma"/>
              </a:rPr>
              <a:t>19339  </a:t>
            </a:r>
            <a:r>
              <a:rPr dirty="0" sz="1800" spc="105">
                <a:solidFill>
                  <a:srgbClr val="4A86E7"/>
                </a:solidFill>
                <a:latin typeface="Tahoma"/>
                <a:cs typeface="Tahoma"/>
              </a:rPr>
              <a:t>P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180">
                <a:solidFill>
                  <a:srgbClr val="4A86E7"/>
                </a:solidFill>
                <a:latin typeface="Tahoma"/>
                <a:cs typeface="Tahoma"/>
              </a:rPr>
              <a:t>T</a:t>
            </a:r>
            <a:r>
              <a:rPr dirty="0" sz="1800" spc="-30">
                <a:solidFill>
                  <a:srgbClr val="4A86E7"/>
                </a:solidFill>
                <a:latin typeface="Tahoma"/>
                <a:cs typeface="Tahoma"/>
              </a:rPr>
              <a:t>eja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4A86E7"/>
                </a:solidFill>
                <a:latin typeface="Tahoma"/>
                <a:cs typeface="Tahoma"/>
              </a:rPr>
              <a:t>-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4A86E7"/>
                </a:solidFill>
                <a:latin typeface="Tahoma"/>
                <a:cs typeface="Tahoma"/>
              </a:rPr>
              <a:t>19341</a:t>
            </a:r>
            <a:endParaRPr sz="1800">
              <a:latin typeface="Tahoma"/>
              <a:cs typeface="Tahoma"/>
            </a:endParaRPr>
          </a:p>
          <a:p>
            <a:pPr marL="12700" marR="1396365">
              <a:lnSpc>
                <a:spcPct val="100000"/>
              </a:lnSpc>
            </a:pPr>
            <a:r>
              <a:rPr dirty="0" sz="1800">
                <a:solidFill>
                  <a:srgbClr val="4A86E7"/>
                </a:solidFill>
                <a:latin typeface="Tahoma"/>
                <a:cs typeface="Tahoma"/>
              </a:rPr>
              <a:t>K.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4A86E7"/>
                </a:solidFill>
                <a:latin typeface="Tahoma"/>
                <a:cs typeface="Tahoma"/>
              </a:rPr>
              <a:t>Gnaneswar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4A86E7"/>
                </a:solidFill>
                <a:latin typeface="Tahoma"/>
                <a:cs typeface="Tahoma"/>
              </a:rPr>
              <a:t>-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4A86E7"/>
                </a:solidFill>
                <a:latin typeface="Tahoma"/>
                <a:cs typeface="Tahoma"/>
              </a:rPr>
              <a:t>19230  </a:t>
            </a:r>
            <a:r>
              <a:rPr dirty="0" sz="1800" spc="35">
                <a:solidFill>
                  <a:srgbClr val="4A86E7"/>
                </a:solidFill>
                <a:latin typeface="Tahoma"/>
                <a:cs typeface="Tahoma"/>
              </a:rPr>
              <a:t>Bha</a:t>
            </a:r>
            <a:r>
              <a:rPr dirty="0" sz="1800" spc="-10">
                <a:solidFill>
                  <a:srgbClr val="4A86E7"/>
                </a:solidFill>
                <a:latin typeface="Tahoma"/>
                <a:cs typeface="Tahoma"/>
              </a:rPr>
              <a:t>r</a:t>
            </a:r>
            <a:r>
              <a:rPr dirty="0" sz="1800" spc="10">
                <a:solidFill>
                  <a:srgbClr val="4A86E7"/>
                </a:solidFill>
                <a:latin typeface="Tahoma"/>
                <a:cs typeface="Tahoma"/>
              </a:rPr>
              <a:t>ath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4A86E7"/>
                </a:solidFill>
                <a:latin typeface="Tahoma"/>
                <a:cs typeface="Tahoma"/>
              </a:rPr>
              <a:t>Schneider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4A86E7"/>
                </a:solidFill>
                <a:latin typeface="Tahoma"/>
                <a:cs typeface="Tahoma"/>
              </a:rPr>
              <a:t>-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4A86E7"/>
                </a:solidFill>
                <a:latin typeface="Tahoma"/>
                <a:cs typeface="Tahoma"/>
              </a:rPr>
              <a:t>19213  </a:t>
            </a:r>
            <a:r>
              <a:rPr dirty="0" sz="1800" spc="265">
                <a:solidFill>
                  <a:srgbClr val="4A86E7"/>
                </a:solidFill>
                <a:latin typeface="Tahoma"/>
                <a:cs typeface="Tahoma"/>
              </a:rPr>
              <a:t>M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4A86E7"/>
                </a:solidFill>
                <a:latin typeface="Tahoma"/>
                <a:cs typeface="Tahoma"/>
              </a:rPr>
              <a:t>Phani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4A86E7"/>
                </a:solidFill>
                <a:latin typeface="Tahoma"/>
                <a:cs typeface="Tahoma"/>
              </a:rPr>
              <a:t>-19332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855"/>
              </a:lnSpc>
            </a:pPr>
            <a:r>
              <a:rPr dirty="0" u="heavy" sz="2400" spc="7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Proﬁle</a:t>
            </a:r>
            <a:r>
              <a:rPr dirty="0" u="heavy" sz="2400" spc="-3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400" spc="-29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24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(</a:t>
            </a:r>
            <a:r>
              <a:rPr dirty="0" u="heavy" sz="2400" spc="35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clic</a:t>
            </a:r>
            <a:r>
              <a:rPr dirty="0" u="heavy" sz="2400" spc="6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k</a:t>
            </a:r>
            <a:r>
              <a:rPr dirty="0" u="heavy" sz="2400" spc="-29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2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her</a:t>
            </a:r>
            <a:r>
              <a:rPr dirty="0" u="heavy" sz="2400" spc="-2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-20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955925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85"/>
              <a:t>Acknowledgements: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882171"/>
            <a:ext cx="7379334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CC0000"/>
                </a:solidFill>
                <a:latin typeface="Tahoma"/>
                <a:cs typeface="Tahoma"/>
              </a:rPr>
              <a:t>“””We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CC0000"/>
                </a:solidFill>
                <a:latin typeface="Tahoma"/>
                <a:cs typeface="Tahoma"/>
              </a:rPr>
              <a:t>would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CC0000"/>
                </a:solidFill>
                <a:latin typeface="Tahoma"/>
                <a:cs typeface="Tahoma"/>
              </a:rPr>
              <a:t>Like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CC0000"/>
                </a:solidFill>
                <a:latin typeface="Tahoma"/>
                <a:cs typeface="Tahoma"/>
              </a:rPr>
              <a:t>to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CC0000"/>
                </a:solidFill>
                <a:latin typeface="Tahoma"/>
                <a:cs typeface="Tahoma"/>
              </a:rPr>
              <a:t>Thank</a:t>
            </a:r>
            <a:r>
              <a:rPr dirty="0" sz="1600" spc="12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CC0000"/>
                </a:solidFill>
                <a:latin typeface="Tahoma"/>
                <a:cs typeface="Tahoma"/>
              </a:rPr>
              <a:t>our</a:t>
            </a:r>
            <a:r>
              <a:rPr dirty="0" sz="1600" spc="12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CC0000"/>
                </a:solidFill>
                <a:latin typeface="Tahoma"/>
                <a:cs typeface="Tahoma"/>
              </a:rPr>
              <a:t>Mentor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CC0000"/>
                </a:solidFill>
                <a:latin typeface="Tahoma"/>
                <a:cs typeface="Tahoma"/>
              </a:rPr>
              <a:t>Ms.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CC0000"/>
                </a:solidFill>
                <a:latin typeface="Tahoma"/>
                <a:cs typeface="Tahoma"/>
              </a:rPr>
              <a:t>Indira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CC0000"/>
                </a:solidFill>
                <a:latin typeface="Tahoma"/>
                <a:cs typeface="Tahoma"/>
              </a:rPr>
              <a:t>for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CC0000"/>
                </a:solidFill>
                <a:latin typeface="Tahoma"/>
                <a:cs typeface="Tahoma"/>
              </a:rPr>
              <a:t>shining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CC0000"/>
                </a:solidFill>
                <a:latin typeface="Tahoma"/>
                <a:cs typeface="Tahoma"/>
              </a:rPr>
              <a:t>our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CC0000"/>
                </a:solidFill>
                <a:latin typeface="Tahoma"/>
                <a:cs typeface="Tahoma"/>
              </a:rPr>
              <a:t>project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CC0000"/>
                </a:solidFill>
                <a:latin typeface="Tahoma"/>
                <a:cs typeface="Tahoma"/>
              </a:rPr>
              <a:t>with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CC0000"/>
                </a:solidFill>
                <a:latin typeface="Tahoma"/>
                <a:cs typeface="Tahoma"/>
              </a:rPr>
              <a:t>great </a:t>
            </a:r>
            <a:r>
              <a:rPr dirty="0" sz="1600" spc="-484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CC0000"/>
                </a:solidFill>
                <a:latin typeface="Tahoma"/>
                <a:cs typeface="Tahoma"/>
              </a:rPr>
              <a:t>changes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CC0000"/>
                </a:solidFill>
                <a:latin typeface="Tahoma"/>
                <a:cs typeface="Tahoma"/>
              </a:rPr>
              <a:t>with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CC0000"/>
                </a:solidFill>
                <a:latin typeface="Tahoma"/>
                <a:cs typeface="Tahoma"/>
              </a:rPr>
              <a:t>suggestions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CC0000"/>
                </a:solidFill>
                <a:latin typeface="Tahoma"/>
                <a:cs typeface="Tahoma"/>
              </a:rPr>
              <a:t>&amp;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CC0000"/>
                </a:solidFill>
                <a:latin typeface="Tahoma"/>
                <a:cs typeface="Tahoma"/>
              </a:rPr>
              <a:t>with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CC0000"/>
                </a:solidFill>
                <a:latin typeface="Tahoma"/>
                <a:cs typeface="Tahoma"/>
              </a:rPr>
              <a:t>her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CC0000"/>
                </a:solidFill>
                <a:latin typeface="Tahoma"/>
                <a:cs typeface="Tahoma"/>
              </a:rPr>
              <a:t>tips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CC0000"/>
                </a:solidFill>
                <a:latin typeface="Tahoma"/>
                <a:cs typeface="Tahoma"/>
              </a:rPr>
              <a:t>we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CC0000"/>
                </a:solidFill>
                <a:latin typeface="Tahoma"/>
                <a:cs typeface="Tahoma"/>
              </a:rPr>
              <a:t>perform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CC0000"/>
                </a:solidFill>
                <a:latin typeface="Tahoma"/>
                <a:cs typeface="Tahoma"/>
              </a:rPr>
              <a:t>well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CC0000"/>
                </a:solidFill>
                <a:latin typeface="Tahoma"/>
                <a:cs typeface="Tahoma"/>
              </a:rPr>
              <a:t>in</a:t>
            </a:r>
            <a:r>
              <a:rPr dirty="0" sz="1600" spc="-19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CC0000"/>
                </a:solidFill>
                <a:latin typeface="Tahoma"/>
                <a:cs typeface="Tahoma"/>
              </a:rPr>
              <a:t>presenting.</a:t>
            </a:r>
            <a:r>
              <a:rPr dirty="0" sz="1600" spc="-19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600" spc="-60">
                <a:solidFill>
                  <a:srgbClr val="CC0000"/>
                </a:solidFill>
                <a:latin typeface="Tahoma"/>
                <a:cs typeface="Tahoma"/>
              </a:rPr>
              <a:t>“””</a:t>
            </a:r>
            <a:endParaRPr sz="1600">
              <a:latin typeface="Tahoma"/>
              <a:cs typeface="Tahoma"/>
            </a:endParaRPr>
          </a:p>
          <a:p>
            <a:pPr marL="12700" marR="173355">
              <a:lnSpc>
                <a:spcPct val="114999"/>
              </a:lnSpc>
              <a:spcBef>
                <a:spcPts val="1200"/>
              </a:spcBef>
            </a:pPr>
            <a:r>
              <a:rPr dirty="0" sz="1600" spc="45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0000FF"/>
                </a:solidFill>
                <a:latin typeface="Tahoma"/>
                <a:cs typeface="Tahoma"/>
              </a:rPr>
              <a:t>as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000FF"/>
                </a:solidFill>
                <a:latin typeface="Tahoma"/>
                <a:cs typeface="Tahoma"/>
              </a:rPr>
              <a:t>Scrub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0000FF"/>
                </a:solidFill>
                <a:latin typeface="Tahoma"/>
                <a:cs typeface="Tahoma"/>
              </a:rPr>
              <a:t>Master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0000FF"/>
                </a:solidFill>
                <a:latin typeface="Tahoma"/>
                <a:cs typeface="Tahoma"/>
              </a:rPr>
              <a:t>my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Tahoma"/>
                <a:cs typeface="Tahoma"/>
              </a:rPr>
              <a:t>team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000FF"/>
                </a:solidFill>
                <a:latin typeface="Tahoma"/>
                <a:cs typeface="Tahoma"/>
              </a:rPr>
              <a:t>SSR-44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0000FF"/>
                </a:solidFill>
                <a:latin typeface="Tahoma"/>
                <a:cs typeface="Tahoma"/>
              </a:rPr>
              <a:t>would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00FF"/>
                </a:solidFill>
                <a:latin typeface="Tahoma"/>
                <a:cs typeface="Tahoma"/>
              </a:rPr>
              <a:t>tank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0000FF"/>
                </a:solidFill>
                <a:latin typeface="Tahoma"/>
                <a:cs typeface="Tahoma"/>
              </a:rPr>
              <a:t>my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Tahoma"/>
                <a:cs typeface="Tahoma"/>
              </a:rPr>
              <a:t>team</a:t>
            </a:r>
            <a:r>
              <a:rPr dirty="0" sz="1600" spc="-1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0000FF"/>
                </a:solidFill>
                <a:latin typeface="Tahoma"/>
                <a:cs typeface="Tahoma"/>
              </a:rPr>
              <a:t>Participants </a:t>
            </a:r>
            <a:r>
              <a:rPr dirty="0" sz="1600" spc="-484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00FF"/>
                </a:solidFill>
                <a:latin typeface="Tahoma"/>
                <a:cs typeface="Tahoma"/>
              </a:rPr>
              <a:t>who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000FF"/>
                </a:solidFill>
                <a:latin typeface="Tahoma"/>
                <a:cs typeface="Tahoma"/>
              </a:rPr>
              <a:t>helped</a:t>
            </a:r>
            <a:r>
              <a:rPr dirty="0" sz="1600" spc="114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0000FF"/>
                </a:solidFill>
                <a:latin typeface="Tahoma"/>
                <a:cs typeface="Tahoma"/>
              </a:rPr>
              <a:t>me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00FF"/>
                </a:solidFill>
                <a:latin typeface="Tahoma"/>
                <a:cs typeface="Tahoma"/>
              </a:rPr>
              <a:t>lot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0000FF"/>
                </a:solidFill>
                <a:latin typeface="Tahoma"/>
                <a:cs typeface="Tahoma"/>
              </a:rPr>
              <a:t>complete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00FF"/>
                </a:solidFill>
                <a:latin typeface="Tahoma"/>
                <a:cs typeface="Tahoma"/>
              </a:rPr>
              <a:t>service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1600" spc="-1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Tahoma"/>
                <a:cs typeface="Tahoma"/>
              </a:rPr>
              <a:t>public.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spc="-240">
                <a:solidFill>
                  <a:srgbClr val="595959"/>
                </a:solidFill>
                <a:latin typeface="Tahoma"/>
                <a:cs typeface="Tahoma"/>
              </a:rPr>
              <a:t>&gt;&gt;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00FF00"/>
                </a:solidFill>
                <a:latin typeface="Tahoma"/>
                <a:cs typeface="Tahoma"/>
              </a:rPr>
              <a:t>On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FF00"/>
                </a:solidFill>
                <a:latin typeface="Tahoma"/>
                <a:cs typeface="Tahoma"/>
              </a:rPr>
              <a:t>what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FF00"/>
                </a:solidFill>
                <a:latin typeface="Tahoma"/>
                <a:cs typeface="Tahoma"/>
              </a:rPr>
              <a:t>areas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FF00"/>
                </a:solidFill>
                <a:latin typeface="Tahoma"/>
                <a:cs typeface="Tahoma"/>
              </a:rPr>
              <a:t>we</a:t>
            </a:r>
            <a:r>
              <a:rPr dirty="0" sz="1600" spc="-195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00FF00"/>
                </a:solidFill>
                <a:latin typeface="Tahoma"/>
                <a:cs typeface="Tahoma"/>
              </a:rPr>
              <a:t>are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00FF00"/>
                </a:solidFill>
                <a:latin typeface="Tahoma"/>
                <a:cs typeface="Tahoma"/>
              </a:rPr>
              <a:t>week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-150">
                <a:solidFill>
                  <a:srgbClr val="00FF00"/>
                </a:solidFill>
                <a:latin typeface="Tahoma"/>
                <a:cs typeface="Tahoma"/>
              </a:rPr>
              <a:t>,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00FF00"/>
                </a:solidFill>
                <a:latin typeface="Tahoma"/>
                <a:cs typeface="Tahoma"/>
              </a:rPr>
              <a:t>We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FF00"/>
                </a:solidFill>
                <a:latin typeface="Tahoma"/>
                <a:cs typeface="Tahoma"/>
              </a:rPr>
              <a:t>always</a:t>
            </a:r>
            <a:r>
              <a:rPr dirty="0" sz="1600" spc="-195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00FF00"/>
                </a:solidFill>
                <a:latin typeface="Tahoma"/>
                <a:cs typeface="Tahoma"/>
              </a:rPr>
              <a:t>use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00FF00"/>
                </a:solidFill>
                <a:latin typeface="Tahoma"/>
                <a:cs typeface="Tahoma"/>
              </a:rPr>
              <a:t>google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00FF00"/>
                </a:solidFill>
                <a:latin typeface="Tahoma"/>
                <a:cs typeface="Tahoma"/>
              </a:rPr>
              <a:t>to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00FF00"/>
                </a:solidFill>
                <a:latin typeface="Tahoma"/>
                <a:cs typeface="Tahoma"/>
              </a:rPr>
              <a:t>know</a:t>
            </a:r>
            <a:r>
              <a:rPr dirty="0" sz="1600" spc="-195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00FF00"/>
                </a:solidFill>
                <a:latin typeface="Tahoma"/>
                <a:cs typeface="Tahoma"/>
              </a:rPr>
              <a:t>more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FF00"/>
                </a:solidFill>
                <a:latin typeface="Tahoma"/>
                <a:cs typeface="Tahoma"/>
              </a:rPr>
              <a:t>data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00FF00"/>
                </a:solidFill>
                <a:latin typeface="Tahoma"/>
                <a:cs typeface="Tahoma"/>
              </a:rPr>
              <a:t>about</a:t>
            </a:r>
            <a:r>
              <a:rPr dirty="0" sz="1600" spc="-19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00FF00"/>
                </a:solidFill>
                <a:latin typeface="Tahoma"/>
                <a:cs typeface="Tahoma"/>
              </a:rPr>
              <a:t>it.</a:t>
            </a:r>
            <a:endParaRPr sz="1600">
              <a:latin typeface="Tahoma"/>
              <a:cs typeface="Tahoma"/>
            </a:endParaRPr>
          </a:p>
          <a:p>
            <a:pPr marL="12700" marR="267970">
              <a:lnSpc>
                <a:spcPct val="114999"/>
              </a:lnSpc>
              <a:spcBef>
                <a:spcPts val="1200"/>
              </a:spcBef>
            </a:pPr>
            <a:r>
              <a:rPr dirty="0" sz="1600" spc="-240">
                <a:solidFill>
                  <a:srgbClr val="595959"/>
                </a:solidFill>
                <a:latin typeface="Tahoma"/>
                <a:cs typeface="Tahoma"/>
              </a:rPr>
              <a:t>&gt;&gt;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Thank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You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40">
                <a:latin typeface="Tahoma"/>
                <a:cs typeface="Tahoma"/>
              </a:rPr>
              <a:t>to</a:t>
            </a:r>
            <a:r>
              <a:rPr dirty="0" sz="1600" spc="-200">
                <a:latin typeface="Tahoma"/>
                <a:cs typeface="Tahoma"/>
              </a:rPr>
              <a:t> </a:t>
            </a:r>
            <a:r>
              <a:rPr dirty="0" u="heavy" sz="16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www.ssr.amrita.ac.in</a:t>
            </a:r>
            <a:r>
              <a:rPr dirty="0" sz="1600" spc="-20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1600" spc="35">
                <a:latin typeface="Tahoma"/>
                <a:cs typeface="Tahoma"/>
              </a:rPr>
              <a:t>for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10">
                <a:latin typeface="Tahoma"/>
                <a:cs typeface="Tahoma"/>
              </a:rPr>
              <a:t>allowing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-15">
                <a:latin typeface="Tahoma"/>
                <a:cs typeface="Tahoma"/>
              </a:rPr>
              <a:t>us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40">
                <a:latin typeface="Tahoma"/>
                <a:cs typeface="Tahoma"/>
              </a:rPr>
              <a:t>to</a:t>
            </a:r>
            <a:r>
              <a:rPr dirty="0" sz="1600" spc="-190">
                <a:latin typeface="Tahoma"/>
                <a:cs typeface="Tahoma"/>
              </a:rPr>
              <a:t> </a:t>
            </a:r>
            <a:r>
              <a:rPr dirty="0" sz="1600" spc="20">
                <a:latin typeface="Tahoma"/>
                <a:cs typeface="Tahoma"/>
              </a:rPr>
              <a:t>participate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20">
                <a:latin typeface="Tahoma"/>
                <a:cs typeface="Tahoma"/>
              </a:rPr>
              <a:t>in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20">
                <a:latin typeface="Tahoma"/>
                <a:cs typeface="Tahoma"/>
              </a:rPr>
              <a:t>this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15">
                <a:latin typeface="Tahoma"/>
                <a:cs typeface="Tahoma"/>
              </a:rPr>
              <a:t>type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25">
                <a:latin typeface="Tahoma"/>
                <a:cs typeface="Tahoma"/>
              </a:rPr>
              <a:t>of </a:t>
            </a:r>
            <a:r>
              <a:rPr dirty="0" sz="1600" spc="-484">
                <a:latin typeface="Tahoma"/>
                <a:cs typeface="Tahoma"/>
              </a:rPr>
              <a:t> </a:t>
            </a:r>
            <a:r>
              <a:rPr dirty="0" sz="1600" spc="10">
                <a:latin typeface="Tahoma"/>
                <a:cs typeface="Tahoma"/>
              </a:rPr>
              <a:t>social</a:t>
            </a:r>
            <a:r>
              <a:rPr dirty="0" sz="1600" spc="-20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projects.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1600" spc="-210" b="1">
                <a:solidFill>
                  <a:srgbClr val="1A1A1A"/>
                </a:solidFill>
                <a:latin typeface="Tahoma"/>
                <a:cs typeface="Tahoma"/>
              </a:rPr>
              <a:t>***This</a:t>
            </a:r>
            <a:r>
              <a:rPr dirty="0" sz="1600" spc="-15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90" b="1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dirty="0" sz="1600" spc="-15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125" b="1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600" spc="-15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1A1A1A"/>
                </a:solidFill>
                <a:latin typeface="Tahoma"/>
                <a:cs typeface="Tahoma"/>
              </a:rPr>
              <a:t>completely</a:t>
            </a:r>
            <a:r>
              <a:rPr dirty="0" sz="1600" spc="-15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75" b="1">
                <a:solidFill>
                  <a:srgbClr val="1A1A1A"/>
                </a:solidFill>
                <a:latin typeface="Tahoma"/>
                <a:cs typeface="Tahoma"/>
              </a:rPr>
              <a:t>different</a:t>
            </a:r>
            <a:r>
              <a:rPr dirty="0" sz="1600" spc="-15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95" b="1">
                <a:solidFill>
                  <a:srgbClr val="1A1A1A"/>
                </a:solidFill>
                <a:latin typeface="Tahoma"/>
                <a:cs typeface="Tahoma"/>
              </a:rPr>
              <a:t>experience</a:t>
            </a:r>
            <a:r>
              <a:rPr dirty="0" sz="1600" spc="-15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60" b="1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dirty="0" sz="1600" spc="-15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125" b="1">
                <a:solidFill>
                  <a:srgbClr val="1A1A1A"/>
                </a:solidFill>
                <a:latin typeface="Tahoma"/>
                <a:cs typeface="Tahoma"/>
              </a:rPr>
              <a:t>us</a:t>
            </a:r>
            <a:r>
              <a:rPr dirty="0" sz="1600" spc="-16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105" b="1">
                <a:solidFill>
                  <a:srgbClr val="1A1A1A"/>
                </a:solidFill>
                <a:latin typeface="Tahoma"/>
                <a:cs typeface="Tahoma"/>
              </a:rPr>
              <a:t>which</a:t>
            </a:r>
            <a:r>
              <a:rPr dirty="0" sz="1600" spc="-15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95" b="1">
                <a:solidFill>
                  <a:srgbClr val="1A1A1A"/>
                </a:solidFill>
                <a:latin typeface="Tahoma"/>
                <a:cs typeface="Tahoma"/>
              </a:rPr>
              <a:t>performed</a:t>
            </a:r>
            <a:r>
              <a:rPr dirty="0" sz="1600" spc="-15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600" spc="-160" b="1">
                <a:solidFill>
                  <a:srgbClr val="1A1A1A"/>
                </a:solidFill>
                <a:latin typeface="Tahoma"/>
                <a:cs typeface="Tahoma"/>
              </a:rPr>
              <a:t>Virtually.***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488315"/>
            </a:xfrm>
            <a:custGeom>
              <a:avLst/>
              <a:gdLst/>
              <a:ahLst/>
              <a:cxnLst/>
              <a:rect l="l" t="t" r="r" b="b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280"/>
            <a:ext cx="2161540" cy="3975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15"/>
              <a:t>Th</a:t>
            </a:r>
            <a:r>
              <a:rPr dirty="0" sz="2450" spc="50"/>
              <a:t>e</a:t>
            </a:r>
            <a:r>
              <a:rPr dirty="0" sz="2450" spc="-155"/>
              <a:t> </a:t>
            </a:r>
            <a:r>
              <a:rPr dirty="0" sz="2450" spc="5"/>
              <a:t>Objecti</a:t>
            </a:r>
            <a:r>
              <a:rPr dirty="0" sz="2450" spc="-40"/>
              <a:t>v</a:t>
            </a:r>
            <a:r>
              <a:rPr dirty="0" sz="2450" spc="-125"/>
              <a:t>e: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802475" y="2104402"/>
            <a:ext cx="7531734" cy="196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985">
              <a:lnSpc>
                <a:spcPct val="114999"/>
              </a:lnSpc>
              <a:spcBef>
                <a:spcPts val="100"/>
              </a:spcBef>
            </a:pPr>
            <a:r>
              <a:rPr dirty="0" sz="1700" spc="-254">
                <a:solidFill>
                  <a:srgbClr val="6AA84F"/>
                </a:solidFill>
                <a:latin typeface="Tahoma"/>
                <a:cs typeface="Tahoma"/>
              </a:rPr>
              <a:t>&gt;&gt;</a:t>
            </a:r>
            <a:r>
              <a:rPr dirty="0" sz="1700" spc="-204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35">
                <a:solidFill>
                  <a:srgbClr val="6AA84F"/>
                </a:solidFill>
                <a:latin typeface="Tahoma"/>
                <a:cs typeface="Tahoma"/>
              </a:rPr>
              <a:t>Almost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6AA84F"/>
                </a:solidFill>
                <a:latin typeface="Tahoma"/>
                <a:cs typeface="Tahoma"/>
              </a:rPr>
              <a:t>all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6AA84F"/>
                </a:solidFill>
                <a:latin typeface="Tahoma"/>
                <a:cs typeface="Tahoma"/>
              </a:rPr>
              <a:t>Educators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6AA84F"/>
                </a:solidFill>
                <a:latin typeface="Tahoma"/>
                <a:cs typeface="Tahoma"/>
              </a:rPr>
              <a:t>/Youngsters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6AA84F"/>
                </a:solidFill>
                <a:latin typeface="Tahoma"/>
                <a:cs typeface="Tahoma"/>
              </a:rPr>
              <a:t>are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6AA84F"/>
                </a:solidFill>
                <a:latin typeface="Tahoma"/>
                <a:cs typeface="Tahoma"/>
              </a:rPr>
              <a:t>Social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55">
                <a:solidFill>
                  <a:srgbClr val="6AA84F"/>
                </a:solidFill>
                <a:latin typeface="Tahoma"/>
                <a:cs typeface="Tahoma"/>
              </a:rPr>
              <a:t>Media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6AA84F"/>
                </a:solidFill>
                <a:latin typeface="Tahoma"/>
                <a:cs typeface="Tahoma"/>
              </a:rPr>
              <a:t>users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6AA84F"/>
                </a:solidFill>
                <a:latin typeface="Tahoma"/>
                <a:cs typeface="Tahoma"/>
              </a:rPr>
              <a:t>where</a:t>
            </a:r>
            <a:r>
              <a:rPr dirty="0" sz="1700" spc="-2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6AA84F"/>
                </a:solidFill>
                <a:latin typeface="Tahoma"/>
                <a:cs typeface="Tahoma"/>
              </a:rPr>
              <a:t>almost</a:t>
            </a:r>
            <a:r>
              <a:rPr dirty="0" sz="1700" spc="-204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6AA84F"/>
                </a:solidFill>
                <a:latin typeface="Tahoma"/>
                <a:cs typeface="Tahoma"/>
              </a:rPr>
              <a:t>all </a:t>
            </a:r>
            <a:r>
              <a:rPr dirty="0" sz="1700" spc="-51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6AA84F"/>
                </a:solidFill>
                <a:latin typeface="Tahoma"/>
                <a:cs typeface="Tahoma"/>
              </a:rPr>
              <a:t>cyber-crimes </a:t>
            </a:r>
            <a:r>
              <a:rPr dirty="0" sz="1700" spc="45">
                <a:solidFill>
                  <a:srgbClr val="6AA84F"/>
                </a:solidFill>
                <a:latin typeface="Tahoma"/>
                <a:cs typeface="Tahoma"/>
              </a:rPr>
              <a:t>or </a:t>
            </a:r>
            <a:r>
              <a:rPr dirty="0" sz="1700" spc="15">
                <a:solidFill>
                  <a:srgbClr val="6AA84F"/>
                </a:solidFill>
                <a:latin typeface="Tahoma"/>
                <a:cs typeface="Tahoma"/>
              </a:rPr>
              <a:t>addictions </a:t>
            </a:r>
            <a:r>
              <a:rPr dirty="0" sz="1700" spc="40">
                <a:solidFill>
                  <a:srgbClr val="6AA84F"/>
                </a:solidFill>
                <a:latin typeface="Tahoma"/>
                <a:cs typeface="Tahoma"/>
              </a:rPr>
              <a:t>to </a:t>
            </a:r>
            <a:r>
              <a:rPr dirty="0" sz="1700" spc="5">
                <a:solidFill>
                  <a:srgbClr val="6AA84F"/>
                </a:solidFill>
                <a:latin typeface="Tahoma"/>
                <a:cs typeface="Tahoma"/>
              </a:rPr>
              <a:t>Social </a:t>
            </a:r>
            <a:r>
              <a:rPr dirty="0" sz="1700" spc="55">
                <a:solidFill>
                  <a:srgbClr val="6AA84F"/>
                </a:solidFill>
                <a:latin typeface="Tahoma"/>
                <a:cs typeface="Tahoma"/>
              </a:rPr>
              <a:t>Media </a:t>
            </a:r>
            <a:r>
              <a:rPr dirty="0" sz="1700" spc="10">
                <a:solidFill>
                  <a:srgbClr val="6AA84F"/>
                </a:solidFill>
                <a:latin typeface="Tahoma"/>
                <a:cs typeface="Tahoma"/>
              </a:rPr>
              <a:t>is </a:t>
            </a:r>
            <a:r>
              <a:rPr dirty="0" sz="1700">
                <a:solidFill>
                  <a:srgbClr val="6AA84F"/>
                </a:solidFill>
                <a:latin typeface="Tahoma"/>
                <a:cs typeface="Tahoma"/>
              </a:rPr>
              <a:t>also </a:t>
            </a:r>
            <a:r>
              <a:rPr dirty="0" sz="1700" spc="15">
                <a:solidFill>
                  <a:srgbClr val="6AA84F"/>
                </a:solidFill>
                <a:latin typeface="Tahoma"/>
                <a:cs typeface="Tahoma"/>
              </a:rPr>
              <a:t>the </a:t>
            </a:r>
            <a:r>
              <a:rPr dirty="0" sz="1700" spc="-25">
                <a:solidFill>
                  <a:srgbClr val="6AA84F"/>
                </a:solidFill>
                <a:latin typeface="Tahoma"/>
                <a:cs typeface="Tahoma"/>
              </a:rPr>
              <a:t>same </a:t>
            </a:r>
            <a:r>
              <a:rPr dirty="0" sz="1700" spc="-2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6AA84F"/>
                </a:solidFill>
                <a:latin typeface="Tahoma"/>
                <a:cs typeface="Tahoma"/>
              </a:rPr>
              <a:t>youngsters/Education</a:t>
            </a:r>
            <a:r>
              <a:rPr dirty="0" sz="1700" spc="-2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700" spc="-15">
                <a:solidFill>
                  <a:srgbClr val="6AA84F"/>
                </a:solidFill>
                <a:latin typeface="Tahoma"/>
                <a:cs typeface="Tahoma"/>
              </a:rPr>
              <a:t>persons.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700" spc="-254">
                <a:solidFill>
                  <a:srgbClr val="1A9988"/>
                </a:solidFill>
                <a:latin typeface="Tahoma"/>
                <a:cs typeface="Tahoma"/>
              </a:rPr>
              <a:t>&gt;&gt;</a:t>
            </a:r>
            <a:r>
              <a:rPr dirty="0" sz="1700" spc="-204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700" spc="-15">
                <a:solidFill>
                  <a:srgbClr val="BE9000"/>
                </a:solidFill>
                <a:latin typeface="Tahoma"/>
                <a:cs typeface="Tahoma"/>
              </a:rPr>
              <a:t>So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40">
                <a:solidFill>
                  <a:srgbClr val="BE9000"/>
                </a:solidFill>
                <a:latin typeface="Tahoma"/>
                <a:cs typeface="Tahoma"/>
              </a:rPr>
              <a:t>to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BE9000"/>
                </a:solidFill>
                <a:latin typeface="Tahoma"/>
                <a:cs typeface="Tahoma"/>
              </a:rPr>
              <a:t>get</a:t>
            </a:r>
            <a:r>
              <a:rPr dirty="0" sz="1700" spc="-204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BE9000"/>
                </a:solidFill>
                <a:latin typeface="Tahoma"/>
                <a:cs typeface="Tahoma"/>
              </a:rPr>
              <a:t>more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BE9000"/>
                </a:solidFill>
                <a:latin typeface="Tahoma"/>
                <a:cs typeface="Tahoma"/>
              </a:rPr>
              <a:t>awareness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BE9000"/>
                </a:solidFill>
                <a:latin typeface="Tahoma"/>
                <a:cs typeface="Tahoma"/>
              </a:rPr>
              <a:t>on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BE9000"/>
                </a:solidFill>
                <a:latin typeface="Tahoma"/>
                <a:cs typeface="Tahoma"/>
              </a:rPr>
              <a:t>this</a:t>
            </a:r>
            <a:r>
              <a:rPr dirty="0" sz="1700" spc="-204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BE9000"/>
                </a:solidFill>
                <a:latin typeface="Tahoma"/>
                <a:cs typeface="Tahoma"/>
              </a:rPr>
              <a:t>type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BE9000"/>
                </a:solidFill>
                <a:latin typeface="Tahoma"/>
                <a:cs typeface="Tahoma"/>
              </a:rPr>
              <a:t>of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BE9000"/>
                </a:solidFill>
                <a:latin typeface="Tahoma"/>
                <a:cs typeface="Tahoma"/>
              </a:rPr>
              <a:t>issues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BE9000"/>
                </a:solidFill>
                <a:latin typeface="Tahoma"/>
                <a:cs typeface="Tahoma"/>
              </a:rPr>
              <a:t>we</a:t>
            </a:r>
            <a:r>
              <a:rPr dirty="0" sz="1700" spc="-204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BE9000"/>
                </a:solidFill>
                <a:latin typeface="Tahoma"/>
                <a:cs typeface="Tahoma"/>
              </a:rPr>
              <a:t>planned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40">
                <a:solidFill>
                  <a:srgbClr val="BE9000"/>
                </a:solidFill>
                <a:latin typeface="Tahoma"/>
                <a:cs typeface="Tahoma"/>
              </a:rPr>
              <a:t>to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BE9000"/>
                </a:solidFill>
                <a:latin typeface="Tahoma"/>
                <a:cs typeface="Tahoma"/>
              </a:rPr>
              <a:t>go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40">
                <a:solidFill>
                  <a:srgbClr val="BE9000"/>
                </a:solidFill>
                <a:latin typeface="Tahoma"/>
                <a:cs typeface="Tahoma"/>
              </a:rPr>
              <a:t>for</a:t>
            </a:r>
            <a:r>
              <a:rPr dirty="0" sz="1700" spc="-204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BE9000"/>
                </a:solidFill>
                <a:latin typeface="Tahoma"/>
                <a:cs typeface="Tahoma"/>
              </a:rPr>
              <a:t>a</a:t>
            </a:r>
            <a:r>
              <a:rPr dirty="0" sz="1700" spc="-20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BE9000"/>
                </a:solidFill>
                <a:latin typeface="Tahoma"/>
                <a:cs typeface="Tahoma"/>
              </a:rPr>
              <a:t>project </a:t>
            </a:r>
            <a:r>
              <a:rPr dirty="0" sz="1700" spc="-515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30">
                <a:solidFill>
                  <a:srgbClr val="BE9000"/>
                </a:solidFill>
                <a:latin typeface="Tahoma"/>
                <a:cs typeface="Tahoma"/>
              </a:rPr>
              <a:t>trail </a:t>
            </a:r>
            <a:r>
              <a:rPr dirty="0" sz="1700" spc="5">
                <a:solidFill>
                  <a:srgbClr val="BE9000"/>
                </a:solidFill>
                <a:latin typeface="Tahoma"/>
                <a:cs typeface="Tahoma"/>
              </a:rPr>
              <a:t>on </a:t>
            </a:r>
            <a:r>
              <a:rPr dirty="0" sz="1700" spc="10">
                <a:solidFill>
                  <a:srgbClr val="BE9000"/>
                </a:solidFill>
                <a:latin typeface="Tahoma"/>
                <a:cs typeface="Tahoma"/>
              </a:rPr>
              <a:t>students those </a:t>
            </a:r>
            <a:r>
              <a:rPr dirty="0" sz="1700" spc="20">
                <a:solidFill>
                  <a:srgbClr val="BE9000"/>
                </a:solidFill>
                <a:latin typeface="Tahoma"/>
                <a:cs typeface="Tahoma"/>
              </a:rPr>
              <a:t>who </a:t>
            </a:r>
            <a:r>
              <a:rPr dirty="0" sz="1700" spc="-10">
                <a:solidFill>
                  <a:srgbClr val="BE9000"/>
                </a:solidFill>
                <a:latin typeface="Tahoma"/>
                <a:cs typeface="Tahoma"/>
              </a:rPr>
              <a:t>can </a:t>
            </a:r>
            <a:r>
              <a:rPr dirty="0" sz="1700" spc="5">
                <a:solidFill>
                  <a:srgbClr val="BE9000"/>
                </a:solidFill>
                <a:latin typeface="Tahoma"/>
                <a:cs typeface="Tahoma"/>
              </a:rPr>
              <a:t>able </a:t>
            </a:r>
            <a:r>
              <a:rPr dirty="0" sz="1700" spc="40">
                <a:solidFill>
                  <a:srgbClr val="BE9000"/>
                </a:solidFill>
                <a:latin typeface="Tahoma"/>
                <a:cs typeface="Tahoma"/>
              </a:rPr>
              <a:t>to </a:t>
            </a:r>
            <a:r>
              <a:rPr dirty="0" sz="1700" spc="15">
                <a:solidFill>
                  <a:srgbClr val="BE9000"/>
                </a:solidFill>
                <a:latin typeface="Tahoma"/>
                <a:cs typeface="Tahoma"/>
              </a:rPr>
              <a:t>learn </a:t>
            </a:r>
            <a:r>
              <a:rPr dirty="0" sz="1700" spc="10">
                <a:solidFill>
                  <a:srgbClr val="BE9000"/>
                </a:solidFill>
                <a:latin typeface="Tahoma"/>
                <a:cs typeface="Tahoma"/>
              </a:rPr>
              <a:t>more </a:t>
            </a:r>
            <a:r>
              <a:rPr dirty="0" sz="1700" spc="-10">
                <a:solidFill>
                  <a:srgbClr val="BE9000"/>
                </a:solidFill>
                <a:latin typeface="Tahoma"/>
                <a:cs typeface="Tahoma"/>
              </a:rPr>
              <a:t>and can </a:t>
            </a:r>
            <a:r>
              <a:rPr dirty="0" sz="1700">
                <a:solidFill>
                  <a:srgbClr val="BE9000"/>
                </a:solidFill>
                <a:latin typeface="Tahoma"/>
                <a:cs typeface="Tahoma"/>
              </a:rPr>
              <a:t>spread </a:t>
            </a:r>
            <a:r>
              <a:rPr dirty="0" sz="1700" spc="-5">
                <a:solidFill>
                  <a:srgbClr val="BE9000"/>
                </a:solidFill>
                <a:latin typeface="Tahoma"/>
                <a:cs typeface="Tahoma"/>
              </a:rPr>
              <a:t>awareness </a:t>
            </a:r>
            <a:r>
              <a:rPr dirty="0" sz="1700" spc="-52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BE9000"/>
                </a:solidFill>
                <a:latin typeface="Tahoma"/>
                <a:cs typeface="Tahoma"/>
              </a:rPr>
              <a:t>from</a:t>
            </a:r>
            <a:r>
              <a:rPr dirty="0" sz="1700" spc="-210">
                <a:solidFill>
                  <a:srgbClr val="BE9000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BE9000"/>
                </a:solidFill>
                <a:latin typeface="Tahoma"/>
                <a:cs typeface="Tahoma"/>
              </a:rPr>
              <a:t>there.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974975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85"/>
              <a:t>An</a:t>
            </a:r>
            <a:r>
              <a:rPr dirty="0" spc="-170"/>
              <a:t> </a:t>
            </a:r>
            <a:r>
              <a:rPr dirty="0" spc="15"/>
              <a:t>Project</a:t>
            </a:r>
            <a:r>
              <a:rPr dirty="0" spc="-170"/>
              <a:t> </a:t>
            </a:r>
            <a:r>
              <a:rPr dirty="0" spc="10"/>
              <a:t>Overview: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919725"/>
            <a:ext cx="8053070" cy="3028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&gt;Firstly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we</a:t>
            </a:r>
            <a:r>
              <a:rPr dirty="0" sz="1400" spc="12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got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9900FF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Project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Approval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from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respective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9900FF"/>
                </a:solidFill>
                <a:latin typeface="Tahoma"/>
                <a:cs typeface="Tahoma"/>
              </a:rPr>
              <a:t>Mentor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by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Explaining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all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project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9900FF"/>
                </a:solidFill>
                <a:latin typeface="Tahoma"/>
                <a:cs typeface="Tahoma"/>
              </a:rPr>
              <a:t>overviews.</a:t>
            </a:r>
            <a:endParaRPr sz="1400">
              <a:latin typeface="Tahoma"/>
              <a:cs typeface="Tahoma"/>
            </a:endParaRPr>
          </a:p>
          <a:p>
            <a:pPr marL="12700" marR="287655">
              <a:lnSpc>
                <a:spcPct val="105600"/>
              </a:lnSpc>
              <a:spcBef>
                <a:spcPts val="1200"/>
              </a:spcBef>
              <a:buChar char="&gt;"/>
              <a:tabLst>
                <a:tab pos="151130" algn="l"/>
              </a:tabLst>
            </a:pPr>
            <a:r>
              <a:rPr dirty="0" sz="1400" spc="65">
                <a:solidFill>
                  <a:srgbClr val="9900FF"/>
                </a:solidFill>
                <a:latin typeface="Tahoma"/>
                <a:cs typeface="Tahoma"/>
              </a:rPr>
              <a:t>Our </a:t>
            </a:r>
            <a:r>
              <a:rPr dirty="0" sz="1400" spc="40">
                <a:solidFill>
                  <a:srgbClr val="9900FF"/>
                </a:solidFill>
                <a:latin typeface="Tahoma"/>
                <a:cs typeface="Tahoma"/>
              </a:rPr>
              <a:t>ﬁrst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Phase is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to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Publish </a:t>
            </a:r>
            <a:r>
              <a:rPr dirty="0" sz="1400" spc="-25">
                <a:solidFill>
                  <a:srgbClr val="9900FF"/>
                </a:solidFill>
                <a:latin typeface="Tahoma"/>
                <a:cs typeface="Tahoma"/>
              </a:rPr>
              <a:t>a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Soft/hard document copies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that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includes </a:t>
            </a:r>
            <a:r>
              <a:rPr dirty="0" sz="1400">
                <a:solidFill>
                  <a:srgbClr val="9900FF"/>
                </a:solidFill>
                <a:latin typeface="Tahoma"/>
                <a:cs typeface="Tahoma"/>
              </a:rPr>
              <a:t>explaining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about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security,Rehabilitation,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9900FF"/>
                </a:solidFill>
                <a:latin typeface="Tahoma"/>
                <a:cs typeface="Tahoma"/>
              </a:rPr>
              <a:t>Cybercrime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9900FF"/>
                </a:solidFill>
                <a:latin typeface="Tahoma"/>
                <a:cs typeface="Tahoma"/>
              </a:rPr>
              <a:t>&amp;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Behaviour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9900FF"/>
                </a:solidFill>
                <a:latin typeface="Tahoma"/>
                <a:cs typeface="Tahoma"/>
              </a:rPr>
              <a:t>with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all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needful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links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and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9900FF"/>
                </a:solidFill>
                <a:latin typeface="Tahoma"/>
                <a:cs typeface="Tahoma"/>
              </a:rPr>
              <a:t>graphs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which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9900FF"/>
                </a:solidFill>
                <a:latin typeface="Tahoma"/>
                <a:cs typeface="Tahoma"/>
              </a:rPr>
              <a:t>make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by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 </a:t>
            </a:r>
            <a:r>
              <a:rPr dirty="0" sz="1400" spc="-42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9900FF"/>
                </a:solidFill>
                <a:latin typeface="Tahoma"/>
                <a:cs typeface="Tahoma"/>
              </a:rPr>
              <a:t>own.</a:t>
            </a:r>
            <a:endParaRPr sz="1400">
              <a:latin typeface="Tahoma"/>
              <a:cs typeface="Tahoma"/>
            </a:endParaRPr>
          </a:p>
          <a:p>
            <a:pPr marL="12700" marR="281940">
              <a:lnSpc>
                <a:spcPct val="105600"/>
              </a:lnSpc>
              <a:spcBef>
                <a:spcPts val="1200"/>
              </a:spcBef>
              <a:buChar char="&gt;"/>
              <a:tabLst>
                <a:tab pos="151130" algn="l"/>
                <a:tab pos="1158875" algn="l"/>
              </a:tabLst>
            </a:pPr>
            <a:r>
              <a:rPr dirty="0" sz="1400" spc="6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2nd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9900FF"/>
                </a:solidFill>
                <a:latin typeface="Tahoma"/>
                <a:cs typeface="Tahoma"/>
              </a:rPr>
              <a:t>phase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is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to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conduct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9900FF"/>
                </a:solidFill>
                <a:latin typeface="Tahoma"/>
                <a:cs typeface="Tahoma"/>
              </a:rPr>
              <a:t>a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Free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Online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webinar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9900FF"/>
                </a:solidFill>
                <a:latin typeface="Tahoma"/>
                <a:cs typeface="Tahoma"/>
              </a:rPr>
              <a:t>with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9900FF"/>
                </a:solidFill>
                <a:latin typeface="Tahoma"/>
                <a:cs typeface="Tahoma"/>
              </a:rPr>
              <a:t>a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professional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9900FF"/>
                </a:solidFill>
                <a:latin typeface="Tahoma"/>
                <a:cs typeface="Tahoma"/>
              </a:rPr>
              <a:t>Speaker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along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9900FF"/>
                </a:solidFill>
                <a:latin typeface="Tahoma"/>
                <a:cs typeface="Tahoma"/>
              </a:rPr>
              <a:t>with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9900FF"/>
                </a:solidFill>
                <a:latin typeface="Tahoma"/>
                <a:cs typeface="Tahoma"/>
              </a:rPr>
              <a:t>team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 participants.	</a:t>
            </a:r>
            <a:r>
              <a:rPr dirty="0" sz="1400" spc="-70">
                <a:solidFill>
                  <a:srgbClr val="9900FF"/>
                </a:solidFill>
                <a:latin typeface="Tahoma"/>
                <a:cs typeface="Tahoma"/>
              </a:rPr>
              <a:t>i.)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70">
                <a:solidFill>
                  <a:srgbClr val="9900FF"/>
                </a:solidFill>
                <a:latin typeface="Tahoma"/>
                <a:cs typeface="Tahoma"/>
              </a:rPr>
              <a:t>We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9900FF"/>
                </a:solidFill>
                <a:latin typeface="Tahoma"/>
                <a:cs typeface="Tahoma"/>
              </a:rPr>
              <a:t>make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posters,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invitations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9900FF"/>
                </a:solidFill>
                <a:latin typeface="Tahoma"/>
                <a:cs typeface="Tahoma"/>
              </a:rPr>
              <a:t>cards,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video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promos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9900FF"/>
                </a:solidFill>
                <a:latin typeface="Tahoma"/>
                <a:cs typeface="Tahoma"/>
              </a:rPr>
              <a:t>as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9900FF"/>
                </a:solidFill>
                <a:latin typeface="Tahoma"/>
                <a:cs typeface="Tahoma"/>
              </a:rPr>
              <a:t>a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9900FF"/>
                </a:solidFill>
                <a:latin typeface="Tahoma"/>
                <a:cs typeface="Tahoma"/>
              </a:rPr>
              <a:t>ﬁrst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set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to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invite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all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students, </a:t>
            </a:r>
            <a:r>
              <a:rPr dirty="0" sz="1400" spc="-42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9900FF"/>
                </a:solidFill>
                <a:latin typeface="Tahoma"/>
                <a:cs typeface="Tahoma"/>
              </a:rPr>
              <a:t>learners.</a:t>
            </a:r>
            <a:r>
              <a:rPr dirty="0" sz="1400" spc="10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9900FF"/>
                </a:solidFill>
                <a:latin typeface="Tahoma"/>
                <a:cs typeface="Tahoma"/>
              </a:rPr>
              <a:t>ii.)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9900FF"/>
                </a:solidFill>
                <a:latin typeface="Tahoma"/>
                <a:cs typeface="Tahoma"/>
              </a:rPr>
              <a:t>With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help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of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presentation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we</a:t>
            </a:r>
            <a:r>
              <a:rPr dirty="0" sz="1400" spc="11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successfully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complete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9900FF"/>
                </a:solidFill>
                <a:latin typeface="Tahoma"/>
                <a:cs typeface="Tahoma"/>
              </a:rPr>
              <a:t>webinar.</a:t>
            </a:r>
            <a:endParaRPr sz="14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1295"/>
              </a:spcBef>
              <a:buChar char="&gt;"/>
              <a:tabLst>
                <a:tab pos="151130" algn="l"/>
              </a:tabLst>
            </a:pP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9900FF"/>
                </a:solidFill>
                <a:latin typeface="Tahoma"/>
                <a:cs typeface="Tahoma"/>
              </a:rPr>
              <a:t>3rd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9900FF"/>
                </a:solidFill>
                <a:latin typeface="Tahoma"/>
                <a:cs typeface="Tahoma"/>
              </a:rPr>
              <a:t>phase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to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conduct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9900FF"/>
                </a:solidFill>
                <a:latin typeface="Tahoma"/>
                <a:cs typeface="Tahoma"/>
              </a:rPr>
              <a:t>a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quizzes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and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publish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forms</a:t>
            </a:r>
            <a:r>
              <a:rPr dirty="0" sz="1400" spc="-16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to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take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feedback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from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9900FF"/>
                </a:solidFill>
                <a:latin typeface="Tahoma"/>
                <a:cs typeface="Tahoma"/>
              </a:rPr>
              <a:t>participants.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u="heavy" sz="1400" spc="-9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Resources: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400" spc="70">
                <a:solidFill>
                  <a:srgbClr val="9900FF"/>
                </a:solidFill>
                <a:latin typeface="Tahoma"/>
                <a:cs typeface="Tahoma"/>
              </a:rPr>
              <a:t>We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use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90">
                <a:solidFill>
                  <a:srgbClr val="9900FF"/>
                </a:solidFill>
                <a:latin typeface="Tahoma"/>
                <a:cs typeface="Tahoma"/>
              </a:rPr>
              <a:t>MS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9900FF"/>
                </a:solidFill>
                <a:latin typeface="Tahoma"/>
                <a:cs typeface="Tahoma"/>
              </a:rPr>
              <a:t>Ofﬁce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9900FF"/>
                </a:solidFill>
                <a:latin typeface="Tahoma"/>
                <a:cs typeface="Tahoma"/>
              </a:rPr>
              <a:t>to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9900FF"/>
                </a:solidFill>
                <a:latin typeface="Tahoma"/>
                <a:cs typeface="Tahoma"/>
              </a:rPr>
              <a:t>make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presentations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900FF"/>
                </a:solidFill>
                <a:latin typeface="Tahoma"/>
                <a:cs typeface="Tahoma"/>
              </a:rPr>
              <a:t>and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9900FF"/>
                </a:solidFill>
                <a:latin typeface="Tahoma"/>
                <a:cs typeface="Tahoma"/>
              </a:rPr>
              <a:t>all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our</a:t>
            </a:r>
            <a:r>
              <a:rPr dirty="0" sz="1400" spc="-17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9900FF"/>
                </a:solidFill>
                <a:latin typeface="Tahoma"/>
                <a:cs typeface="Tahoma"/>
              </a:rPr>
              <a:t>virtual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9900FF"/>
                </a:solidFill>
                <a:latin typeface="Tahoma"/>
                <a:cs typeface="Tahoma"/>
              </a:rPr>
              <a:t>meetings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9900FF"/>
                </a:solidFill>
                <a:latin typeface="Tahoma"/>
                <a:cs typeface="Tahoma"/>
              </a:rPr>
              <a:t>held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in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9900FF"/>
                </a:solidFill>
                <a:latin typeface="Tahoma"/>
                <a:cs typeface="Tahoma"/>
              </a:rPr>
              <a:t>Teams,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9900FF"/>
                </a:solidFill>
                <a:latin typeface="Tahoma"/>
                <a:cs typeface="Tahoma"/>
              </a:rPr>
              <a:t>Google</a:t>
            </a:r>
            <a:r>
              <a:rPr dirty="0" sz="1400" spc="-165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9900FF"/>
                </a:solidFill>
                <a:latin typeface="Tahoma"/>
                <a:cs typeface="Tahoma"/>
              </a:rPr>
              <a:t>meet.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402209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30"/>
              <a:t>Bac</a:t>
            </a:r>
            <a:r>
              <a:rPr dirty="0" spc="70"/>
              <a:t>k</a:t>
            </a:r>
            <a:r>
              <a:rPr dirty="0" spc="135"/>
              <a:t>g</a:t>
            </a:r>
            <a:r>
              <a:rPr dirty="0" spc="100"/>
              <a:t>r</a:t>
            </a:r>
            <a:r>
              <a:rPr dirty="0" spc="85"/>
              <a:t>oun</a:t>
            </a:r>
            <a:r>
              <a:rPr dirty="0" spc="170"/>
              <a:t>d</a:t>
            </a:r>
            <a:r>
              <a:rPr dirty="0" spc="-135"/>
              <a:t> </a:t>
            </a:r>
            <a:r>
              <a:rPr dirty="0" spc="100"/>
              <a:t>o</a:t>
            </a:r>
            <a:r>
              <a:rPr dirty="0" spc="15"/>
              <a:t>f</a:t>
            </a:r>
            <a:r>
              <a:rPr dirty="0" spc="-180"/>
              <a:t> </a:t>
            </a:r>
            <a:r>
              <a:rPr dirty="0" spc="15"/>
              <a:t>th</a:t>
            </a:r>
            <a:r>
              <a:rPr dirty="0" spc="75"/>
              <a:t>e</a:t>
            </a:r>
            <a:r>
              <a:rPr dirty="0" spc="-135"/>
              <a:t> </a:t>
            </a:r>
            <a:r>
              <a:rPr dirty="0" spc="35"/>
              <a:t>p</a:t>
            </a:r>
            <a:r>
              <a:rPr dirty="0" spc="10"/>
              <a:t>r</a:t>
            </a:r>
            <a:r>
              <a:rPr dirty="0" spc="55"/>
              <a:t>oblem: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4280"/>
            <a:ext cx="7419340" cy="149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indent="-147320">
              <a:lnSpc>
                <a:spcPct val="100000"/>
              </a:lnSpc>
              <a:spcBef>
                <a:spcPts val="100"/>
              </a:spcBef>
              <a:buChar char="&gt;"/>
              <a:tabLst>
                <a:tab pos="160020" algn="l"/>
              </a:tabLst>
            </a:pPr>
            <a:r>
              <a:rPr dirty="0" sz="1500" spc="-5">
                <a:solidFill>
                  <a:srgbClr val="FF0000"/>
                </a:solidFill>
                <a:latin typeface="Tahoma"/>
                <a:cs typeface="Tahoma"/>
              </a:rPr>
              <a:t>challenge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20">
                <a:solidFill>
                  <a:srgbClr val="FF0000"/>
                </a:solidFill>
                <a:latin typeface="Tahoma"/>
                <a:cs typeface="Tahoma"/>
              </a:rPr>
              <a:t>Document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0000"/>
                </a:solidFill>
                <a:latin typeface="Tahoma"/>
                <a:cs typeface="Tahoma"/>
              </a:rPr>
              <a:t>prepare.</a:t>
            </a:r>
            <a:endParaRPr sz="1500">
              <a:latin typeface="Tahoma"/>
              <a:cs typeface="Tahoma"/>
            </a:endParaRPr>
          </a:p>
          <a:p>
            <a:pPr marL="159385" indent="-147320">
              <a:lnSpc>
                <a:spcPct val="100000"/>
              </a:lnSpc>
              <a:spcBef>
                <a:spcPts val="1470"/>
              </a:spcBef>
              <a:buChar char="&gt;"/>
              <a:tabLst>
                <a:tab pos="160020" algn="l"/>
              </a:tabLst>
            </a:pPr>
            <a:r>
              <a:rPr dirty="0" sz="1500" spc="-55">
                <a:solidFill>
                  <a:srgbClr val="FF0000"/>
                </a:solidFill>
                <a:latin typeface="Tahoma"/>
                <a:cs typeface="Tahoma"/>
              </a:rPr>
              <a:t>Team</a:t>
            </a:r>
            <a:r>
              <a:rPr dirty="0" sz="1500" spc="-1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participants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30">
                <a:solidFill>
                  <a:srgbClr val="FF0000"/>
                </a:solidFill>
                <a:latin typeface="Tahoma"/>
                <a:cs typeface="Tahoma"/>
              </a:rPr>
              <a:t>effort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FF0000"/>
                </a:solidFill>
                <a:latin typeface="Tahoma"/>
                <a:cs typeface="Tahoma"/>
              </a:rPr>
              <a:t>ﬁnding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FF0000"/>
                </a:solidFill>
                <a:latin typeface="Tahoma"/>
                <a:cs typeface="Tahoma"/>
              </a:rPr>
              <a:t>complicated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dirty="0" sz="1500" spc="-1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dirty="0" sz="1500" spc="1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5">
                <a:solidFill>
                  <a:srgbClr val="FF0000"/>
                </a:solidFill>
                <a:latin typeface="Tahoma"/>
                <a:cs typeface="Tahoma"/>
              </a:rPr>
              <a:t>document</a:t>
            </a:r>
            <a:r>
              <a:rPr dirty="0" sz="15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-5">
                <a:solidFill>
                  <a:srgbClr val="FF0000"/>
                </a:solidFill>
                <a:latin typeface="Tahoma"/>
                <a:cs typeface="Tahoma"/>
              </a:rPr>
              <a:t>inreality.</a:t>
            </a:r>
            <a:endParaRPr sz="1500">
              <a:latin typeface="Tahoma"/>
              <a:cs typeface="Tahoma"/>
            </a:endParaRPr>
          </a:p>
          <a:p>
            <a:pPr marL="159385" indent="-147320">
              <a:lnSpc>
                <a:spcPct val="100000"/>
              </a:lnSpc>
              <a:spcBef>
                <a:spcPts val="1470"/>
              </a:spcBef>
              <a:buChar char="&gt;"/>
              <a:tabLst>
                <a:tab pos="160020" algn="l"/>
              </a:tabLst>
            </a:pPr>
            <a:r>
              <a:rPr dirty="0" sz="1500" spc="10">
                <a:solidFill>
                  <a:srgbClr val="FF0000"/>
                </a:solidFill>
                <a:latin typeface="Tahoma"/>
                <a:cs typeface="Tahoma"/>
              </a:rPr>
              <a:t>Finding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-3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0000"/>
                </a:solidFill>
                <a:latin typeface="Tahoma"/>
                <a:cs typeface="Tahoma"/>
              </a:rPr>
              <a:t>Spea</a:t>
            </a:r>
            <a:r>
              <a:rPr dirty="0" sz="1500" spc="-55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dirty="0" sz="1500" spc="3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webina</a:t>
            </a:r>
            <a:r>
              <a:rPr dirty="0" sz="1500" spc="-9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sz="1500" spc="-14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  <a:p>
            <a:pPr marL="159385" indent="-147320">
              <a:lnSpc>
                <a:spcPct val="100000"/>
              </a:lnSpc>
              <a:spcBef>
                <a:spcPts val="1470"/>
              </a:spcBef>
              <a:buChar char="&gt;"/>
              <a:tabLst>
                <a:tab pos="160020" algn="l"/>
              </a:tabLst>
            </a:pPr>
            <a:r>
              <a:rPr dirty="0" sz="1500" spc="10">
                <a:solidFill>
                  <a:srgbClr val="FF0000"/>
                </a:solidFill>
                <a:latin typeface="Tahoma"/>
                <a:cs typeface="Tahoma"/>
              </a:rPr>
              <a:t>Promotions,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0">
                <a:solidFill>
                  <a:srgbClr val="FF0000"/>
                </a:solidFill>
                <a:latin typeface="Tahoma"/>
                <a:cs typeface="Tahoma"/>
              </a:rPr>
              <a:t>allowing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participants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150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500" spc="15">
                <a:solidFill>
                  <a:srgbClr val="FF0000"/>
                </a:solidFill>
                <a:latin typeface="Tahoma"/>
                <a:cs typeface="Tahoma"/>
              </a:rPr>
              <a:t>webinar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75" y="1310737"/>
            <a:ext cx="180975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5"/>
              <a:t>F</a:t>
            </a:r>
            <a:r>
              <a:rPr dirty="0" spc="114"/>
              <a:t>ocu</a:t>
            </a:r>
            <a:r>
              <a:rPr dirty="0" spc="165"/>
              <a:t>s</a:t>
            </a:r>
            <a:r>
              <a:rPr dirty="0" spc="-204"/>
              <a:t> </a:t>
            </a:r>
            <a:r>
              <a:rPr dirty="0" spc="20"/>
              <a:t>A</a:t>
            </a:r>
            <a:r>
              <a:rPr dirty="0"/>
              <a:t>r</a:t>
            </a:r>
            <a:r>
              <a:rPr dirty="0" spc="20"/>
              <a:t>eas: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955" marR="5080">
              <a:lnSpc>
                <a:spcPct val="152500"/>
              </a:lnSpc>
              <a:spcBef>
                <a:spcPts val="95"/>
              </a:spcBef>
            </a:pPr>
            <a:r>
              <a:rPr dirty="0" spc="-185"/>
              <a:t>** </a:t>
            </a:r>
            <a:r>
              <a:rPr dirty="0" spc="-45"/>
              <a:t>*we </a:t>
            </a:r>
            <a:r>
              <a:rPr dirty="0" spc="15"/>
              <a:t>focus mainly on </a:t>
            </a:r>
            <a:r>
              <a:rPr dirty="0" spc="25"/>
              <a:t>Documentation which </a:t>
            </a:r>
            <a:r>
              <a:rPr dirty="0" spc="15"/>
              <a:t>is </a:t>
            </a:r>
            <a:r>
              <a:rPr dirty="0" spc="10"/>
              <a:t>issued </a:t>
            </a:r>
            <a:r>
              <a:rPr dirty="0" spc="40"/>
              <a:t>to </a:t>
            </a:r>
            <a:r>
              <a:rPr dirty="0" spc="20"/>
              <a:t>all </a:t>
            </a:r>
            <a:r>
              <a:rPr dirty="0" spc="15"/>
              <a:t>near students </a:t>
            </a:r>
            <a:r>
              <a:rPr dirty="0" spc="25"/>
              <a:t>in </a:t>
            </a:r>
            <a:r>
              <a:rPr dirty="0" spc="15"/>
              <a:t>schools </a:t>
            </a:r>
            <a:r>
              <a:rPr dirty="0" spc="25"/>
              <a:t>that </a:t>
            </a:r>
            <a:r>
              <a:rPr dirty="0" spc="-5"/>
              <a:t>may pass </a:t>
            </a:r>
            <a:r>
              <a:rPr dirty="0" spc="25"/>
              <a:t>the </a:t>
            </a:r>
            <a:r>
              <a:rPr dirty="0" spc="30"/>
              <a:t> </a:t>
            </a:r>
            <a:r>
              <a:rPr dirty="0" spc="25"/>
              <a:t>information</a:t>
            </a:r>
            <a:r>
              <a:rPr dirty="0" spc="-150"/>
              <a:t> </a:t>
            </a:r>
            <a:r>
              <a:rPr dirty="0" spc="25"/>
              <a:t>from</a:t>
            </a:r>
            <a:r>
              <a:rPr dirty="0" spc="-150"/>
              <a:t> </a:t>
            </a:r>
            <a:r>
              <a:rPr dirty="0" spc="15"/>
              <a:t>one</a:t>
            </a:r>
            <a:r>
              <a:rPr dirty="0" spc="-150"/>
              <a:t> </a:t>
            </a:r>
            <a:r>
              <a:rPr dirty="0" spc="40"/>
              <a:t>to</a:t>
            </a:r>
            <a:r>
              <a:rPr dirty="0" spc="-150"/>
              <a:t> </a:t>
            </a:r>
            <a:r>
              <a:rPr dirty="0" spc="15"/>
              <a:t>one</a:t>
            </a:r>
            <a:r>
              <a:rPr dirty="0" spc="-155"/>
              <a:t> </a:t>
            </a:r>
            <a:r>
              <a:rPr dirty="0" spc="5"/>
              <a:t>and</a:t>
            </a:r>
            <a:r>
              <a:rPr dirty="0" spc="-150"/>
              <a:t> </a:t>
            </a:r>
            <a:r>
              <a:rPr dirty="0" spc="25"/>
              <a:t>we</a:t>
            </a:r>
            <a:r>
              <a:rPr dirty="0" spc="-150"/>
              <a:t> </a:t>
            </a:r>
            <a:r>
              <a:rPr dirty="0" spc="25"/>
              <a:t>provide</a:t>
            </a:r>
            <a:r>
              <a:rPr dirty="0" spc="-150"/>
              <a:t> </a:t>
            </a:r>
            <a:r>
              <a:rPr dirty="0" spc="25"/>
              <a:t>video</a:t>
            </a:r>
            <a:r>
              <a:rPr dirty="0" spc="-150"/>
              <a:t> </a:t>
            </a:r>
            <a:r>
              <a:rPr dirty="0" spc="20"/>
              <a:t>recording</a:t>
            </a:r>
            <a:r>
              <a:rPr dirty="0" spc="-150"/>
              <a:t> </a:t>
            </a:r>
            <a:r>
              <a:rPr dirty="0" spc="25"/>
              <a:t>links</a:t>
            </a:r>
            <a:r>
              <a:rPr dirty="0" spc="-150"/>
              <a:t> </a:t>
            </a:r>
            <a:r>
              <a:rPr dirty="0" spc="25"/>
              <a:t>which</a:t>
            </a:r>
            <a:r>
              <a:rPr dirty="0" spc="-150"/>
              <a:t> </a:t>
            </a:r>
            <a:r>
              <a:rPr dirty="0" spc="15"/>
              <a:t>is</a:t>
            </a:r>
            <a:r>
              <a:rPr dirty="0" spc="-150"/>
              <a:t> </a:t>
            </a:r>
            <a:r>
              <a:rPr dirty="0" spc="15"/>
              <a:t>useful</a:t>
            </a:r>
            <a:r>
              <a:rPr dirty="0" spc="-150"/>
              <a:t> </a:t>
            </a:r>
            <a:r>
              <a:rPr dirty="0" spc="40"/>
              <a:t>to</a:t>
            </a:r>
            <a:r>
              <a:rPr dirty="0" spc="-150"/>
              <a:t> </a:t>
            </a:r>
            <a:r>
              <a:rPr dirty="0" spc="15"/>
              <a:t>them</a:t>
            </a:r>
            <a:r>
              <a:rPr dirty="0" spc="110"/>
              <a:t> </a:t>
            </a:r>
            <a:r>
              <a:rPr dirty="0" spc="25"/>
              <a:t>who</a:t>
            </a:r>
            <a:r>
              <a:rPr dirty="0" spc="-150"/>
              <a:t> </a:t>
            </a:r>
            <a:r>
              <a:rPr dirty="0" spc="-5"/>
              <a:t>have</a:t>
            </a:r>
            <a:r>
              <a:rPr dirty="0" spc="-150"/>
              <a:t> </a:t>
            </a:r>
            <a:r>
              <a:rPr dirty="0" spc="15"/>
              <a:t>mobiles</a:t>
            </a:r>
            <a:r>
              <a:rPr dirty="0" spc="-150"/>
              <a:t> </a:t>
            </a:r>
            <a:r>
              <a:rPr dirty="0" spc="40"/>
              <a:t>to </a:t>
            </a:r>
            <a:r>
              <a:rPr dirty="0" spc="-390"/>
              <a:t> </a:t>
            </a:r>
            <a:r>
              <a:rPr dirty="0" spc="20"/>
              <a:t>watch</a:t>
            </a:r>
            <a:r>
              <a:rPr dirty="0" spc="-155"/>
              <a:t> </a:t>
            </a:r>
            <a:r>
              <a:rPr dirty="0" spc="25"/>
              <a:t>that</a:t>
            </a:r>
            <a:r>
              <a:rPr dirty="0" spc="-155"/>
              <a:t> </a:t>
            </a:r>
            <a:r>
              <a:rPr dirty="0" spc="15"/>
              <a:t>understand</a:t>
            </a:r>
            <a:r>
              <a:rPr dirty="0" spc="-155"/>
              <a:t> </a:t>
            </a:r>
            <a:r>
              <a:rPr dirty="0" spc="25"/>
              <a:t>clearly</a:t>
            </a:r>
            <a:r>
              <a:rPr dirty="0" spc="-155"/>
              <a:t> </a:t>
            </a:r>
            <a:r>
              <a:rPr dirty="0" spc="20"/>
              <a:t>about</a:t>
            </a:r>
            <a:r>
              <a:rPr dirty="0" spc="-155"/>
              <a:t> </a:t>
            </a:r>
            <a:r>
              <a:rPr dirty="0" spc="-5"/>
              <a:t>scams</a:t>
            </a:r>
            <a:r>
              <a:rPr dirty="0" spc="-155"/>
              <a:t> </a:t>
            </a:r>
            <a:r>
              <a:rPr dirty="0" spc="15"/>
              <a:t>on</a:t>
            </a:r>
            <a:r>
              <a:rPr dirty="0" spc="-155"/>
              <a:t> </a:t>
            </a:r>
            <a:r>
              <a:rPr dirty="0" spc="15"/>
              <a:t>Social</a:t>
            </a:r>
            <a:r>
              <a:rPr dirty="0" spc="-155"/>
              <a:t> </a:t>
            </a:r>
            <a:r>
              <a:rPr dirty="0" spc="-40"/>
              <a:t>Media***</a:t>
            </a:r>
          </a:p>
          <a:p>
            <a:pPr marL="8255">
              <a:lnSpc>
                <a:spcPct val="100000"/>
              </a:lnSpc>
              <a:spcBef>
                <a:spcPts val="25"/>
              </a:spcBef>
            </a:pPr>
            <a:endParaRPr sz="1650"/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dirty="0" spc="-180"/>
              <a:t>&gt;&gt;&gt;</a:t>
            </a:r>
            <a:r>
              <a:rPr dirty="0" spc="-155"/>
              <a:t> </a:t>
            </a:r>
            <a:r>
              <a:rPr dirty="0" spc="25">
                <a:solidFill>
                  <a:srgbClr val="731B47"/>
                </a:solidFill>
              </a:rPr>
              <a:t>we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 spc="55">
                <a:solidFill>
                  <a:srgbClr val="731B47"/>
                </a:solidFill>
              </a:rPr>
              <a:t>t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 spc="20">
                <a:solidFill>
                  <a:srgbClr val="731B47"/>
                </a:solidFill>
              </a:rPr>
              <a:t>complete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 spc="30">
                <a:solidFill>
                  <a:srgbClr val="731B47"/>
                </a:solidFill>
              </a:rPr>
              <a:t>our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 spc="20">
                <a:solidFill>
                  <a:srgbClr val="731B47"/>
                </a:solidFill>
              </a:rPr>
              <a:t>project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 spc="20">
                <a:solidFill>
                  <a:srgbClr val="731B47"/>
                </a:solidFill>
              </a:rPr>
              <a:t>appr</a:t>
            </a:r>
            <a:r>
              <a:rPr dirty="0">
                <a:solidFill>
                  <a:srgbClr val="731B47"/>
                </a:solidFill>
              </a:rPr>
              <a:t>o</a:t>
            </a:r>
            <a:r>
              <a:rPr dirty="0" spc="15">
                <a:solidFill>
                  <a:srgbClr val="731B47"/>
                </a:solidFill>
              </a:rPr>
              <a:t>val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>
                <a:solidFill>
                  <a:srgbClr val="731B47"/>
                </a:solidFill>
              </a:rPr>
              <a:t>b</a:t>
            </a:r>
            <a:r>
              <a:rPr dirty="0" spc="25">
                <a:solidFill>
                  <a:srgbClr val="731B47"/>
                </a:solidFill>
              </a:rPr>
              <a:t>y</a:t>
            </a:r>
            <a:r>
              <a:rPr dirty="0" spc="-155">
                <a:solidFill>
                  <a:srgbClr val="731B47"/>
                </a:solidFill>
              </a:rPr>
              <a:t> </a:t>
            </a:r>
            <a:r>
              <a:rPr dirty="0" spc="30">
                <a:solidFill>
                  <a:srgbClr val="731B47"/>
                </a:solidFill>
              </a:rPr>
              <a:t>Jan-2022</a:t>
            </a:r>
          </a:p>
          <a:p>
            <a:pPr marL="8255">
              <a:lnSpc>
                <a:spcPct val="100000"/>
              </a:lnSpc>
              <a:spcBef>
                <a:spcPts val="25"/>
              </a:spcBef>
            </a:pPr>
            <a:endParaRPr sz="1650"/>
          </a:p>
          <a:p>
            <a:pPr marL="20955">
              <a:lnSpc>
                <a:spcPct val="100000"/>
              </a:lnSpc>
            </a:pPr>
            <a:r>
              <a:rPr dirty="0" spc="-180"/>
              <a:t>&gt;&gt;&gt;</a:t>
            </a:r>
            <a:r>
              <a:rPr dirty="0" spc="-155"/>
              <a:t> </a:t>
            </a:r>
            <a:r>
              <a:rPr dirty="0" spc="25">
                <a:solidFill>
                  <a:srgbClr val="3D85C6"/>
                </a:solidFill>
              </a:rPr>
              <a:t>we</a:t>
            </a:r>
            <a:r>
              <a:rPr dirty="0" spc="-150">
                <a:solidFill>
                  <a:srgbClr val="3D85C6"/>
                </a:solidFill>
              </a:rPr>
              <a:t> </a:t>
            </a:r>
            <a:r>
              <a:rPr dirty="0" spc="20">
                <a:solidFill>
                  <a:srgbClr val="3D85C6"/>
                </a:solidFill>
              </a:rPr>
              <a:t>completed</a:t>
            </a:r>
            <a:r>
              <a:rPr dirty="0" spc="-155">
                <a:solidFill>
                  <a:srgbClr val="3D85C6"/>
                </a:solidFill>
              </a:rPr>
              <a:t> </a:t>
            </a:r>
            <a:r>
              <a:rPr dirty="0" spc="30">
                <a:solidFill>
                  <a:srgbClr val="3D85C6"/>
                </a:solidFill>
              </a:rPr>
              <a:t>our</a:t>
            </a:r>
            <a:r>
              <a:rPr dirty="0" spc="-150">
                <a:solidFill>
                  <a:srgbClr val="3D85C6"/>
                </a:solidFill>
              </a:rPr>
              <a:t> </a:t>
            </a:r>
            <a:r>
              <a:rPr dirty="0" spc="5">
                <a:solidFill>
                  <a:srgbClr val="3D85C6"/>
                </a:solidFill>
              </a:rPr>
              <a:t>phase-1</a:t>
            </a:r>
            <a:r>
              <a:rPr dirty="0" spc="-150">
                <a:solidFill>
                  <a:srgbClr val="3D85C6"/>
                </a:solidFill>
              </a:rPr>
              <a:t> </a:t>
            </a:r>
            <a:r>
              <a:rPr dirty="0" spc="25">
                <a:solidFill>
                  <a:srgbClr val="3D85C6"/>
                </a:solidFill>
              </a:rPr>
              <a:t>Documentation</a:t>
            </a:r>
            <a:r>
              <a:rPr dirty="0" spc="-155">
                <a:solidFill>
                  <a:srgbClr val="3D85C6"/>
                </a:solidFill>
              </a:rPr>
              <a:t> </a:t>
            </a:r>
            <a:r>
              <a:rPr dirty="0" spc="15">
                <a:solidFill>
                  <a:srgbClr val="3D85C6"/>
                </a:solidFill>
              </a:rPr>
              <a:t>by</a:t>
            </a:r>
            <a:r>
              <a:rPr dirty="0" spc="-150">
                <a:solidFill>
                  <a:srgbClr val="3D85C6"/>
                </a:solidFill>
              </a:rPr>
              <a:t> </a:t>
            </a:r>
            <a:r>
              <a:rPr dirty="0" spc="40">
                <a:solidFill>
                  <a:srgbClr val="3D85C6"/>
                </a:solidFill>
              </a:rPr>
              <a:t>6th</a:t>
            </a:r>
            <a:r>
              <a:rPr dirty="0" spc="-155">
                <a:solidFill>
                  <a:srgbClr val="3D85C6"/>
                </a:solidFill>
              </a:rPr>
              <a:t> </a:t>
            </a:r>
            <a:r>
              <a:rPr dirty="0" spc="30">
                <a:solidFill>
                  <a:srgbClr val="3D85C6"/>
                </a:solidFill>
              </a:rPr>
              <a:t>Feb-2022</a:t>
            </a:r>
          </a:p>
          <a:p>
            <a:pPr marL="8255">
              <a:lnSpc>
                <a:spcPct val="100000"/>
              </a:lnSpc>
              <a:spcBef>
                <a:spcPts val="30"/>
              </a:spcBef>
            </a:pPr>
            <a:endParaRPr sz="1650"/>
          </a:p>
          <a:p>
            <a:pPr marL="20955">
              <a:lnSpc>
                <a:spcPct val="100000"/>
              </a:lnSpc>
            </a:pPr>
            <a:r>
              <a:rPr dirty="0" spc="-180"/>
              <a:t>&gt;&gt;&gt;</a:t>
            </a:r>
            <a:r>
              <a:rPr dirty="0" spc="-155"/>
              <a:t> </a:t>
            </a:r>
            <a:r>
              <a:rPr dirty="0" spc="25">
                <a:solidFill>
                  <a:srgbClr val="F1C131"/>
                </a:solidFill>
              </a:rPr>
              <a:t>we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20">
                <a:solidFill>
                  <a:srgbClr val="F1C131"/>
                </a:solidFill>
              </a:rPr>
              <a:t>completed</a:t>
            </a:r>
            <a:r>
              <a:rPr dirty="0" spc="-155">
                <a:solidFill>
                  <a:srgbClr val="F1C131"/>
                </a:solidFill>
              </a:rPr>
              <a:t> </a:t>
            </a:r>
            <a:r>
              <a:rPr dirty="0" spc="30">
                <a:solidFill>
                  <a:srgbClr val="F1C131"/>
                </a:solidFill>
              </a:rPr>
              <a:t>our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25">
                <a:solidFill>
                  <a:srgbClr val="F1C131"/>
                </a:solidFill>
              </a:rPr>
              <a:t>free</a:t>
            </a:r>
            <a:r>
              <a:rPr dirty="0" spc="-155">
                <a:solidFill>
                  <a:srgbClr val="F1C131"/>
                </a:solidFill>
              </a:rPr>
              <a:t> </a:t>
            </a:r>
            <a:r>
              <a:rPr dirty="0" spc="40">
                <a:solidFill>
                  <a:srgbClr val="F1C131"/>
                </a:solidFill>
              </a:rPr>
              <a:t>Webinar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10">
                <a:solidFill>
                  <a:srgbClr val="F1C131"/>
                </a:solidFill>
              </a:rPr>
              <a:t>meeting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35">
                <a:solidFill>
                  <a:srgbClr val="F1C131"/>
                </a:solidFill>
              </a:rPr>
              <a:t>with</a:t>
            </a:r>
            <a:r>
              <a:rPr dirty="0" spc="-155">
                <a:solidFill>
                  <a:srgbClr val="F1C131"/>
                </a:solidFill>
              </a:rPr>
              <a:t> </a:t>
            </a:r>
            <a:r>
              <a:rPr dirty="0" spc="20">
                <a:solidFill>
                  <a:srgbClr val="F1C131"/>
                </a:solidFill>
              </a:rPr>
              <a:t>all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25">
                <a:solidFill>
                  <a:srgbClr val="F1C131"/>
                </a:solidFill>
              </a:rPr>
              <a:t>promotions</a:t>
            </a:r>
            <a:r>
              <a:rPr dirty="0" spc="-155">
                <a:solidFill>
                  <a:srgbClr val="F1C131"/>
                </a:solidFill>
              </a:rPr>
              <a:t> </a:t>
            </a:r>
            <a:r>
              <a:rPr dirty="0" spc="5">
                <a:solidFill>
                  <a:srgbClr val="F1C131"/>
                </a:solidFill>
              </a:rPr>
              <a:t>and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20">
                <a:solidFill>
                  <a:srgbClr val="F1C131"/>
                </a:solidFill>
              </a:rPr>
              <a:t>posters</a:t>
            </a:r>
            <a:r>
              <a:rPr dirty="0" spc="-155">
                <a:solidFill>
                  <a:srgbClr val="F1C131"/>
                </a:solidFill>
              </a:rPr>
              <a:t> </a:t>
            </a:r>
            <a:r>
              <a:rPr dirty="0" spc="25">
                <a:solidFill>
                  <a:srgbClr val="F1C131"/>
                </a:solidFill>
              </a:rPr>
              <a:t>etc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15">
                <a:solidFill>
                  <a:srgbClr val="F1C131"/>
                </a:solidFill>
              </a:rPr>
              <a:t>by</a:t>
            </a:r>
            <a:r>
              <a:rPr dirty="0" spc="-150">
                <a:solidFill>
                  <a:srgbClr val="F1C131"/>
                </a:solidFill>
              </a:rPr>
              <a:t> </a:t>
            </a:r>
            <a:r>
              <a:rPr dirty="0" spc="45">
                <a:solidFill>
                  <a:srgbClr val="F1C131"/>
                </a:solidFill>
              </a:rPr>
              <a:t>16th</a:t>
            </a:r>
            <a:r>
              <a:rPr dirty="0" spc="-155">
                <a:solidFill>
                  <a:srgbClr val="F1C131"/>
                </a:solidFill>
              </a:rPr>
              <a:t> </a:t>
            </a:r>
            <a:r>
              <a:rPr dirty="0" spc="15">
                <a:solidFill>
                  <a:srgbClr val="F1C131"/>
                </a:solidFill>
              </a:rPr>
              <a:t>Feb-2022.</a:t>
            </a:r>
          </a:p>
          <a:p>
            <a:pPr marL="8255">
              <a:lnSpc>
                <a:spcPct val="100000"/>
              </a:lnSpc>
              <a:spcBef>
                <a:spcPts val="25"/>
              </a:spcBef>
            </a:pPr>
            <a:endParaRPr sz="1650"/>
          </a:p>
          <a:p>
            <a:pPr marL="20955">
              <a:lnSpc>
                <a:spcPct val="100000"/>
              </a:lnSpc>
            </a:pPr>
            <a:r>
              <a:rPr dirty="0" spc="-180"/>
              <a:t>&gt;&gt;&gt;</a:t>
            </a:r>
            <a:r>
              <a:rPr dirty="0" spc="-150"/>
              <a:t> </a:t>
            </a:r>
            <a:r>
              <a:rPr dirty="0" spc="65">
                <a:solidFill>
                  <a:srgbClr val="990000"/>
                </a:solidFill>
              </a:rPr>
              <a:t>All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30">
                <a:solidFill>
                  <a:srgbClr val="990000"/>
                </a:solidFill>
              </a:rPr>
              <a:t>our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30">
                <a:solidFill>
                  <a:srgbClr val="990000"/>
                </a:solidFill>
              </a:rPr>
              <a:t>Final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30">
                <a:solidFill>
                  <a:srgbClr val="990000"/>
                </a:solidFill>
              </a:rPr>
              <a:t>Project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5">
                <a:solidFill>
                  <a:srgbClr val="990000"/>
                </a:solidFill>
              </a:rPr>
              <a:t>Submissions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35">
                <a:solidFill>
                  <a:srgbClr val="990000"/>
                </a:solidFill>
              </a:rPr>
              <a:t>with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10">
                <a:solidFill>
                  <a:srgbClr val="990000"/>
                </a:solidFill>
              </a:rPr>
              <a:t>necessary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25">
                <a:solidFill>
                  <a:srgbClr val="990000"/>
                </a:solidFill>
              </a:rPr>
              <a:t>proofs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15">
                <a:solidFill>
                  <a:srgbClr val="990000"/>
                </a:solidFill>
              </a:rPr>
              <a:t>/Attachments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40">
                <a:solidFill>
                  <a:srgbClr val="990000"/>
                </a:solidFill>
              </a:rPr>
              <a:t>to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10">
                <a:solidFill>
                  <a:srgbClr val="990000"/>
                </a:solidFill>
              </a:rPr>
              <a:t>be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20">
                <a:solidFill>
                  <a:srgbClr val="990000"/>
                </a:solidFill>
              </a:rPr>
              <a:t>completed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15">
                <a:solidFill>
                  <a:srgbClr val="990000"/>
                </a:solidFill>
              </a:rPr>
              <a:t>by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45">
                <a:solidFill>
                  <a:srgbClr val="990000"/>
                </a:solidFill>
              </a:rPr>
              <a:t>23rd</a:t>
            </a:r>
            <a:r>
              <a:rPr dirty="0" spc="-145">
                <a:solidFill>
                  <a:srgbClr val="990000"/>
                </a:solidFill>
              </a:rPr>
              <a:t> </a:t>
            </a:r>
            <a:r>
              <a:rPr dirty="0" spc="15">
                <a:solidFill>
                  <a:srgbClr val="990000"/>
                </a:solidFill>
              </a:rPr>
              <a:t>feb-2022.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625" y="1379912"/>
            <a:ext cx="2120265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75"/>
              <a:t>A</a:t>
            </a:r>
            <a:r>
              <a:rPr dirty="0" spc="40"/>
              <a:t>chi</a:t>
            </a:r>
            <a:r>
              <a:rPr dirty="0" spc="10"/>
              <a:t>e</a:t>
            </a:r>
            <a:r>
              <a:rPr dirty="0" spc="30"/>
              <a:t>v</a:t>
            </a:r>
            <a:r>
              <a:rPr dirty="0" spc="105"/>
              <a:t>eme</a:t>
            </a:r>
            <a:r>
              <a:rPr dirty="0" spc="85"/>
              <a:t>n</a:t>
            </a:r>
            <a:r>
              <a:rPr dirty="0" spc="70"/>
              <a:t>t</a:t>
            </a:r>
            <a:r>
              <a:rPr dirty="0" spc="60"/>
              <a:t>s</a:t>
            </a:r>
            <a:r>
              <a:rPr dirty="0" spc="-27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625" y="1780696"/>
            <a:ext cx="7816850" cy="321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1920">
              <a:lnSpc>
                <a:spcPct val="150000"/>
              </a:lnSpc>
              <a:spcBef>
                <a:spcPts val="100"/>
              </a:spcBef>
              <a:buChar char="&gt;"/>
              <a:tabLst>
                <a:tab pos="189865" algn="l"/>
              </a:tabLst>
            </a:pP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Participants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Abhinay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1B3678"/>
                </a:solidFill>
                <a:latin typeface="Tahoma"/>
                <a:cs typeface="Tahoma"/>
              </a:rPr>
              <a:t>&amp;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1B3678"/>
                </a:solidFill>
                <a:latin typeface="Tahoma"/>
                <a:cs typeface="Tahoma"/>
              </a:rPr>
              <a:t>Bhargav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1B3678"/>
                </a:solidFill>
                <a:latin typeface="Tahoma"/>
                <a:cs typeface="Tahoma"/>
              </a:rPr>
              <a:t>take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1B3678"/>
                </a:solidFill>
                <a:latin typeface="Tahoma"/>
                <a:cs typeface="Tahoma"/>
              </a:rPr>
              <a:t>charge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1B3678"/>
                </a:solidFill>
                <a:latin typeface="Tahoma"/>
                <a:cs typeface="Tahoma"/>
              </a:rPr>
              <a:t>on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Documentation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1B3678"/>
                </a:solidFill>
                <a:latin typeface="Tahoma"/>
                <a:cs typeface="Tahoma"/>
              </a:rPr>
              <a:t>and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1B3678"/>
                </a:solidFill>
                <a:latin typeface="Tahoma"/>
                <a:cs typeface="Tahoma"/>
              </a:rPr>
              <a:t>Articles </a:t>
            </a:r>
            <a:r>
              <a:rPr dirty="0" sz="1800" spc="-55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1B3678"/>
                </a:solidFill>
                <a:latin typeface="Tahoma"/>
                <a:cs typeface="Tahoma"/>
              </a:rPr>
              <a:t>publish.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  <a:buChar char="&gt;"/>
              <a:tabLst>
                <a:tab pos="189865" algn="l"/>
              </a:tabLst>
            </a:pPr>
            <a:r>
              <a:rPr dirty="0" sz="1800" spc="-65">
                <a:solidFill>
                  <a:srgbClr val="1B3678"/>
                </a:solidFill>
                <a:latin typeface="Tahoma"/>
                <a:cs typeface="Tahoma"/>
              </a:rPr>
              <a:t>Team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Participants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70">
                <a:solidFill>
                  <a:srgbClr val="1B3678"/>
                </a:solidFill>
                <a:latin typeface="Tahoma"/>
                <a:cs typeface="Tahoma"/>
              </a:rPr>
              <a:t>Teja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1B3678"/>
                </a:solidFill>
                <a:latin typeface="Tahoma"/>
                <a:cs typeface="Tahoma"/>
              </a:rPr>
              <a:t>&amp;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1B3678"/>
                </a:solidFill>
                <a:latin typeface="Tahoma"/>
                <a:cs typeface="Tahoma"/>
              </a:rPr>
              <a:t>Jagadesh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1B3678"/>
                </a:solidFill>
                <a:latin typeface="Tahoma"/>
                <a:cs typeface="Tahoma"/>
              </a:rPr>
              <a:t>as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volunteer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promote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1B3678"/>
                </a:solidFill>
                <a:latin typeface="Tahoma"/>
                <a:cs typeface="Tahoma"/>
              </a:rPr>
              <a:t>our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1B3678"/>
                </a:solidFill>
                <a:latin typeface="Tahoma"/>
                <a:cs typeface="Tahoma"/>
              </a:rPr>
              <a:t>Project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65">
                <a:solidFill>
                  <a:srgbClr val="1B3678"/>
                </a:solidFill>
                <a:latin typeface="Tahoma"/>
                <a:cs typeface="Tahoma"/>
              </a:rPr>
              <a:t>,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1B3678"/>
                </a:solidFill>
                <a:latin typeface="Tahoma"/>
                <a:cs typeface="Tahoma"/>
              </a:rPr>
              <a:t>making </a:t>
            </a:r>
            <a:r>
              <a:rPr dirty="0" sz="1800" spc="-55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webinar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1B3678"/>
                </a:solidFill>
                <a:latin typeface="Tahoma"/>
                <a:cs typeface="Tahoma"/>
              </a:rPr>
              <a:t>presentations,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1B3678"/>
                </a:solidFill>
                <a:latin typeface="Tahoma"/>
                <a:cs typeface="Tahoma"/>
              </a:rPr>
              <a:t>preparing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1B3678"/>
                </a:solidFill>
                <a:latin typeface="Tahoma"/>
                <a:cs typeface="Tahoma"/>
              </a:rPr>
              <a:t>Forms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1B3678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1B3678"/>
                </a:solidFill>
                <a:latin typeface="Tahoma"/>
                <a:cs typeface="Tahoma"/>
              </a:rPr>
              <a:t>take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1B3678"/>
                </a:solidFill>
                <a:latin typeface="Tahoma"/>
                <a:cs typeface="Tahoma"/>
              </a:rPr>
              <a:t>Quizzes..</a:t>
            </a:r>
            <a:endParaRPr sz="1800">
              <a:latin typeface="Tahoma"/>
              <a:cs typeface="Tahoma"/>
            </a:endParaRPr>
          </a:p>
          <a:p>
            <a:pPr marL="12700" marR="104139">
              <a:lnSpc>
                <a:spcPct val="150000"/>
              </a:lnSpc>
              <a:spcBef>
                <a:spcPts val="1200"/>
              </a:spcBef>
              <a:buChar char="&gt;"/>
              <a:tabLst>
                <a:tab pos="189865" algn="l"/>
              </a:tabLst>
            </a:pPr>
            <a:r>
              <a:rPr dirty="0" sz="1800" spc="-15">
                <a:solidFill>
                  <a:srgbClr val="1B3678"/>
                </a:solidFill>
                <a:latin typeface="Tahoma"/>
                <a:cs typeface="Tahoma"/>
              </a:rPr>
              <a:t>Gnaneswar,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Bharath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1B3678"/>
                </a:solidFill>
                <a:latin typeface="Tahoma"/>
                <a:cs typeface="Tahoma"/>
              </a:rPr>
              <a:t>&amp;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Phani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1B3678"/>
                </a:solidFill>
                <a:latin typeface="Tahoma"/>
                <a:cs typeface="Tahoma"/>
              </a:rPr>
              <a:t>are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1B3678"/>
                </a:solidFill>
                <a:latin typeface="Tahoma"/>
                <a:cs typeface="Tahoma"/>
              </a:rPr>
              <a:t>helpful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in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Documentation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1B3678"/>
                </a:solidFill>
                <a:latin typeface="Tahoma"/>
                <a:cs typeface="Tahoma"/>
              </a:rPr>
              <a:t>and</a:t>
            </a:r>
            <a:r>
              <a:rPr dirty="0" sz="1800" spc="-21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1B3678"/>
                </a:solidFill>
                <a:latin typeface="Tahoma"/>
                <a:cs typeface="Tahoma"/>
              </a:rPr>
              <a:t>Final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1B3678"/>
                </a:solidFill>
                <a:latin typeface="Tahoma"/>
                <a:cs typeface="Tahoma"/>
              </a:rPr>
              <a:t>Project </a:t>
            </a:r>
            <a:r>
              <a:rPr dirty="0" sz="1800" spc="-55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1B3678"/>
                </a:solidFill>
                <a:latin typeface="Tahoma"/>
                <a:cs typeface="Tahoma"/>
              </a:rPr>
              <a:t>Submission</a:t>
            </a:r>
            <a:r>
              <a:rPr dirty="0" sz="1800" spc="-22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Process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1B3678"/>
                </a:solidFill>
                <a:latin typeface="Tahoma"/>
                <a:cs typeface="Tahoma"/>
              </a:rPr>
              <a:t>and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important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1B3678"/>
                </a:solidFill>
                <a:latin typeface="Tahoma"/>
                <a:cs typeface="Tahoma"/>
              </a:rPr>
              <a:t>in</a:t>
            </a:r>
            <a:r>
              <a:rPr dirty="0" sz="1800" spc="13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1B3678"/>
                </a:solidFill>
                <a:latin typeface="Tahoma"/>
                <a:cs typeface="Tahoma"/>
              </a:rPr>
              <a:t>planning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1B3678"/>
                </a:solidFill>
                <a:latin typeface="Tahoma"/>
                <a:cs typeface="Tahoma"/>
              </a:rPr>
              <a:t>meetings,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1B3678"/>
                </a:solidFill>
                <a:latin typeface="Tahoma"/>
                <a:cs typeface="Tahoma"/>
              </a:rPr>
              <a:t>Evaluators</a:t>
            </a:r>
            <a:r>
              <a:rPr dirty="0" sz="1800" spc="-215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1B3678"/>
                </a:solidFill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15">
                <a:solidFill>
                  <a:srgbClr val="1B3678"/>
                </a:solidFill>
                <a:latin typeface="Tahoma"/>
                <a:cs typeface="Tahoma"/>
              </a:rPr>
              <a:t>Co-ordinators.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440563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20"/>
              <a:t>Challenges</a:t>
            </a:r>
            <a:r>
              <a:rPr dirty="0" spc="-150"/>
              <a:t> </a:t>
            </a:r>
            <a:r>
              <a:rPr dirty="0" spc="45"/>
              <a:t>involved</a:t>
            </a:r>
            <a:r>
              <a:rPr dirty="0" spc="-145"/>
              <a:t> </a:t>
            </a:r>
            <a:r>
              <a:rPr dirty="0" spc="-20"/>
              <a:t>in</a:t>
            </a:r>
            <a:r>
              <a:rPr dirty="0" spc="-150"/>
              <a:t> </a:t>
            </a:r>
            <a:r>
              <a:rPr dirty="0" spc="-20"/>
              <a:t>project: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925" y="1917731"/>
            <a:ext cx="5078095" cy="170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0">
                <a:latin typeface="Tahoma"/>
                <a:cs typeface="Tahoma"/>
              </a:rPr>
              <a:t>&gt;&gt;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 spc="180">
                <a:solidFill>
                  <a:srgbClr val="9900FF"/>
                </a:solidFill>
                <a:latin typeface="Tahoma"/>
                <a:cs typeface="Tahoma"/>
              </a:rPr>
              <a:t>W</a:t>
            </a:r>
            <a:r>
              <a:rPr dirty="0" sz="1800" spc="45">
                <a:solidFill>
                  <a:srgbClr val="9900FF"/>
                </a:solidFill>
                <a:latin typeface="Tahoma"/>
                <a:cs typeface="Tahoma"/>
              </a:rPr>
              <a:t>ork</a:t>
            </a:r>
            <a:r>
              <a:rPr dirty="0" sz="1800" spc="-220">
                <a:solidFill>
                  <a:srgbClr val="9900F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9900FF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800" spc="-270">
                <a:latin typeface="Tahoma"/>
                <a:cs typeface="Tahoma"/>
              </a:rPr>
              <a:t>&gt;&gt;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1A9988"/>
                </a:solidFill>
                <a:latin typeface="Tahoma"/>
                <a:cs typeface="Tahoma"/>
              </a:rPr>
              <a:t>Lack</a:t>
            </a:r>
            <a:r>
              <a:rPr dirty="0" sz="1800" spc="-215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1A9988"/>
                </a:solidFill>
                <a:latin typeface="Tahoma"/>
                <a:cs typeface="Tahoma"/>
              </a:rPr>
              <a:t>of</a:t>
            </a:r>
            <a:r>
              <a:rPr dirty="0" sz="1800" spc="-22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1A9988"/>
                </a:solidFill>
                <a:latin typeface="Tahoma"/>
                <a:cs typeface="Tahoma"/>
              </a:rPr>
              <a:t>communication</a:t>
            </a:r>
            <a:r>
              <a:rPr dirty="0" sz="1800" spc="-215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1A9988"/>
                </a:solidFill>
                <a:latin typeface="Tahoma"/>
                <a:cs typeface="Tahoma"/>
              </a:rPr>
              <a:t>due</a:t>
            </a:r>
            <a:r>
              <a:rPr dirty="0" sz="1800" spc="-22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1A9988"/>
                </a:solidFill>
                <a:latin typeface="Tahoma"/>
                <a:cs typeface="Tahoma"/>
              </a:rPr>
              <a:t>to</a:t>
            </a:r>
            <a:r>
              <a:rPr dirty="0" sz="1800" spc="-215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1A9988"/>
                </a:solidFill>
                <a:latin typeface="Tahoma"/>
                <a:cs typeface="Tahoma"/>
              </a:rPr>
              <a:t>virtual</a:t>
            </a:r>
            <a:r>
              <a:rPr dirty="0" sz="1800" spc="-220">
                <a:solidFill>
                  <a:srgbClr val="1A9988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1A9988"/>
                </a:solidFill>
                <a:latin typeface="Tahoma"/>
                <a:cs typeface="Tahoma"/>
              </a:rPr>
              <a:t>work.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800" spc="-270">
                <a:latin typeface="Tahoma"/>
                <a:cs typeface="Tahoma"/>
              </a:rPr>
              <a:t>&gt;&gt;</a:t>
            </a:r>
            <a:r>
              <a:rPr dirty="0" sz="1800" spc="135"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4A86E7"/>
                </a:solidFill>
                <a:latin typeface="Tahoma"/>
                <a:cs typeface="Tahoma"/>
              </a:rPr>
              <a:t>Blueprint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4A86E7"/>
                </a:solidFill>
                <a:latin typeface="Tahoma"/>
                <a:cs typeface="Tahoma"/>
              </a:rPr>
              <a:t>to</a:t>
            </a:r>
            <a:r>
              <a:rPr dirty="0" sz="1800" spc="-215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4A86E7"/>
                </a:solidFill>
                <a:latin typeface="Tahoma"/>
                <a:cs typeface="Tahoma"/>
              </a:rPr>
              <a:t>prepare</a:t>
            </a:r>
            <a:r>
              <a:rPr dirty="0" sz="1800" spc="-22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4A86E7"/>
                </a:solidFill>
                <a:latin typeface="Tahoma"/>
                <a:cs typeface="Tahoma"/>
              </a:rPr>
              <a:t>Document</a:t>
            </a:r>
            <a:r>
              <a:rPr dirty="0" sz="1800" spc="-215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4A86E7"/>
                </a:solidFill>
                <a:latin typeface="Tahoma"/>
                <a:cs typeface="Tahoma"/>
              </a:rPr>
              <a:t>Hard/Soft</a:t>
            </a:r>
            <a:r>
              <a:rPr dirty="0" sz="1800" spc="-215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4A86E7"/>
                </a:solidFill>
                <a:latin typeface="Tahoma"/>
                <a:cs typeface="Tahoma"/>
              </a:rPr>
              <a:t>copy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800" spc="-270">
                <a:latin typeface="Tahoma"/>
                <a:cs typeface="Tahoma"/>
              </a:rPr>
              <a:t>&gt;&gt;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Scope</a:t>
            </a:r>
            <a:r>
              <a:rPr dirty="0" sz="1800" spc="-2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0000"/>
                </a:solidFill>
                <a:latin typeface="Tahoma"/>
                <a:cs typeface="Tahoma"/>
              </a:rPr>
              <a:t>Creep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428875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45"/>
              <a:t>Th</a:t>
            </a:r>
            <a:r>
              <a:rPr dirty="0" spc="75"/>
              <a:t>e</a:t>
            </a:r>
            <a:r>
              <a:rPr dirty="0" spc="-135"/>
              <a:t> </a:t>
            </a:r>
            <a:r>
              <a:rPr dirty="0" spc="110"/>
              <a:t>R</a:t>
            </a:r>
            <a:r>
              <a:rPr dirty="0" spc="114"/>
              <a:t>oa</a:t>
            </a:r>
            <a:r>
              <a:rPr dirty="0" spc="170"/>
              <a:t>d</a:t>
            </a:r>
            <a:r>
              <a:rPr dirty="0" spc="-204"/>
              <a:t> </a:t>
            </a:r>
            <a:r>
              <a:rPr dirty="0" spc="45"/>
              <a:t>Ahead: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856389"/>
            <a:ext cx="8109584" cy="2731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70485" indent="135890">
              <a:lnSpc>
                <a:spcPct val="133600"/>
              </a:lnSpc>
              <a:spcBef>
                <a:spcPts val="90"/>
              </a:spcBef>
            </a:pPr>
            <a:r>
              <a:rPr dirty="0" sz="1350" spc="2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0000FF"/>
                </a:solidFill>
                <a:latin typeface="Tahoma"/>
                <a:cs typeface="Tahoma"/>
              </a:rPr>
              <a:t>Great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Experience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">
                <a:solidFill>
                  <a:srgbClr val="0000FF"/>
                </a:solidFill>
                <a:latin typeface="Tahoma"/>
                <a:cs typeface="Tahoma"/>
              </a:rPr>
              <a:t>us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participate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0000FF"/>
                </a:solidFill>
                <a:latin typeface="Tahoma"/>
                <a:cs typeface="Tahoma"/>
              </a:rPr>
              <a:t>Student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0000FF"/>
                </a:solidFill>
                <a:latin typeface="Tahoma"/>
                <a:cs typeface="Tahoma"/>
              </a:rPr>
              <a:t>Social</a:t>
            </a:r>
            <a:r>
              <a:rPr dirty="0" sz="1350" spc="-1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Responsibility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0000FF"/>
                </a:solidFill>
                <a:latin typeface="Tahoma"/>
                <a:cs typeface="Tahoma"/>
              </a:rPr>
              <a:t>Programs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which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0000FF"/>
                </a:solidFill>
                <a:latin typeface="Tahoma"/>
                <a:cs typeface="Tahoma"/>
              </a:rPr>
              <a:t>helps </a:t>
            </a:r>
            <a:r>
              <a:rPr dirty="0" sz="1350" spc="-409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">
                <a:solidFill>
                  <a:srgbClr val="0000FF"/>
                </a:solidFill>
                <a:latin typeface="Tahoma"/>
                <a:cs typeface="Tahoma"/>
              </a:rPr>
              <a:t>us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0000FF"/>
                </a:solidFill>
                <a:latin typeface="Tahoma"/>
                <a:cs typeface="Tahoma"/>
              </a:rPr>
              <a:t>Improve</a:t>
            </a:r>
            <a:r>
              <a:rPr dirty="0" sz="1350" spc="1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0000FF"/>
                </a:solidFill>
                <a:latin typeface="Tahoma"/>
                <a:cs typeface="Tahoma"/>
              </a:rPr>
              <a:t>group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0000FF"/>
                </a:solidFill>
                <a:latin typeface="Tahoma"/>
                <a:cs typeface="Tahoma"/>
              </a:rPr>
              <a:t>Discussions,</a:t>
            </a:r>
            <a:r>
              <a:rPr dirty="0" sz="1350" spc="1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5">
                <a:solidFill>
                  <a:srgbClr val="0000FF"/>
                </a:solidFill>
                <a:latin typeface="Tahoma"/>
                <a:cs typeface="Tahoma"/>
              </a:rPr>
              <a:t>Aware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0000FF"/>
                </a:solidFill>
                <a:latin typeface="Tahoma"/>
                <a:cs typeface="Tahoma"/>
              </a:rPr>
              <a:t>different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0000FF"/>
                </a:solidFill>
                <a:latin typeface="Tahoma"/>
                <a:cs typeface="Tahoma"/>
              </a:rPr>
              <a:t>Articles</a:t>
            </a:r>
            <a:r>
              <a:rPr dirty="0" sz="135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0000FF"/>
                </a:solidFill>
                <a:latin typeface="Tahoma"/>
                <a:cs typeface="Tahoma"/>
              </a:rPr>
              <a:t>from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0000FF"/>
                </a:solidFill>
                <a:latin typeface="Tahoma"/>
                <a:cs typeface="Tahoma"/>
              </a:rPr>
              <a:t>Internet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0000FF"/>
                </a:solidFill>
                <a:latin typeface="Tahoma"/>
                <a:cs typeface="Tahoma"/>
              </a:rPr>
              <a:t>that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0000FF"/>
                </a:solidFill>
                <a:latin typeface="Tahoma"/>
                <a:cs typeface="Tahoma"/>
              </a:rPr>
              <a:t>hidden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0000FF"/>
                </a:solidFill>
                <a:latin typeface="Tahoma"/>
                <a:cs typeface="Tahoma"/>
              </a:rPr>
              <a:t>from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0000FF"/>
                </a:solidFill>
                <a:latin typeface="Tahoma"/>
                <a:cs typeface="Tahoma"/>
              </a:rPr>
              <a:t>our</a:t>
            </a:r>
            <a:r>
              <a:rPr dirty="0" sz="1350" spc="-1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">
                <a:solidFill>
                  <a:srgbClr val="0000FF"/>
                </a:solidFill>
                <a:latin typeface="Tahoma"/>
                <a:cs typeface="Tahoma"/>
              </a:rPr>
              <a:t>eyes</a:t>
            </a:r>
            <a:r>
              <a:rPr dirty="0" sz="1350" spc="1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0000FF"/>
                </a:solidFill>
                <a:latin typeface="Tahoma"/>
                <a:cs typeface="Tahoma"/>
              </a:rPr>
              <a:t>till </a:t>
            </a:r>
            <a:r>
              <a:rPr dirty="0" sz="1350" spc="-409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dirty="0" sz="1350" spc="-1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350" spc="-45">
                <a:solidFill>
                  <a:srgbClr val="0000FF"/>
                </a:solidFill>
                <a:latin typeface="Tahoma"/>
                <a:cs typeface="Tahoma"/>
              </a:rPr>
              <a:t>day.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ahoma"/>
              <a:cs typeface="Tahoma"/>
            </a:endParaRPr>
          </a:p>
          <a:p>
            <a:pPr marL="12700" marR="156845">
              <a:lnSpc>
                <a:spcPts val="1580"/>
              </a:lnSpc>
            </a:pPr>
            <a:r>
              <a:rPr dirty="0" sz="1350" spc="-55" b="1">
                <a:latin typeface="Tahoma"/>
                <a:cs typeface="Tahoma"/>
              </a:rPr>
              <a:t>Abhinay-</a:t>
            </a:r>
            <a:r>
              <a:rPr dirty="0" sz="1350" spc="140" b="1"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6AA84F"/>
                </a:solidFill>
                <a:latin typeface="Tahoma"/>
                <a:cs typeface="Tahoma"/>
              </a:rPr>
              <a:t>Personally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6AA84F"/>
                </a:solidFill>
                <a:latin typeface="Tahoma"/>
                <a:cs typeface="Tahoma"/>
              </a:rPr>
              <a:t>Recommend</a:t>
            </a:r>
            <a:r>
              <a:rPr dirty="0" sz="1350" spc="-15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6AA84F"/>
                </a:solidFill>
                <a:latin typeface="Tahoma"/>
                <a:cs typeface="Tahoma"/>
              </a:rPr>
              <a:t>to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all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65">
                <a:solidFill>
                  <a:srgbClr val="6AA84F"/>
                </a:solidFill>
                <a:latin typeface="Tahoma"/>
                <a:cs typeface="Tahoma"/>
              </a:rPr>
              <a:t>Other</a:t>
            </a:r>
            <a:r>
              <a:rPr dirty="0" sz="1350" spc="-15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6AA84F"/>
                </a:solidFill>
                <a:latin typeface="Tahoma"/>
                <a:cs typeface="Tahoma"/>
              </a:rPr>
              <a:t>institutions</a:t>
            </a:r>
            <a:r>
              <a:rPr dirty="0" sz="1350" spc="12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6AA84F"/>
                </a:solidFill>
                <a:latin typeface="Tahoma"/>
                <a:cs typeface="Tahoma"/>
              </a:rPr>
              <a:t>who</a:t>
            </a:r>
            <a:r>
              <a:rPr dirty="0" sz="1350" spc="-15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6AA84F"/>
                </a:solidFill>
                <a:latin typeface="Tahoma"/>
                <a:cs typeface="Tahoma"/>
              </a:rPr>
              <a:t>not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aware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6AA84F"/>
                </a:solidFill>
                <a:latin typeface="Tahoma"/>
                <a:cs typeface="Tahoma"/>
              </a:rPr>
              <a:t>of</a:t>
            </a:r>
            <a:r>
              <a:rPr dirty="0" sz="1350" spc="-15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all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6AA84F"/>
                </a:solidFill>
                <a:latin typeface="Tahoma"/>
                <a:cs typeface="Tahoma"/>
              </a:rPr>
              <a:t>this,</a:t>
            </a:r>
            <a:r>
              <a:rPr dirty="0" sz="1350" spc="12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6AA84F"/>
                </a:solidFill>
                <a:latin typeface="Tahoma"/>
                <a:cs typeface="Tahoma"/>
              </a:rPr>
              <a:t>ask</a:t>
            </a:r>
            <a:r>
              <a:rPr dirty="0" sz="1350" spc="-15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them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6AA84F"/>
                </a:solidFill>
                <a:latin typeface="Tahoma"/>
                <a:cs typeface="Tahoma"/>
              </a:rPr>
              <a:t>to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involve </a:t>
            </a:r>
            <a:r>
              <a:rPr dirty="0" sz="1350" spc="-409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6AA84F"/>
                </a:solidFill>
                <a:latin typeface="Tahoma"/>
                <a:cs typeface="Tahoma"/>
              </a:rPr>
              <a:t>their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students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6AA84F"/>
                </a:solidFill>
                <a:latin typeface="Tahoma"/>
                <a:cs typeface="Tahoma"/>
              </a:rPr>
              <a:t>into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6AA84F"/>
                </a:solidFill>
                <a:latin typeface="Tahoma"/>
                <a:cs typeface="Tahoma"/>
              </a:rPr>
              <a:t>the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6AA84F"/>
                </a:solidFill>
                <a:latin typeface="Tahoma"/>
                <a:cs typeface="Tahoma"/>
              </a:rPr>
              <a:t>program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6AA84F"/>
                </a:solidFill>
                <a:latin typeface="Tahoma"/>
                <a:cs typeface="Tahoma"/>
              </a:rPr>
              <a:t>that</a:t>
            </a:r>
            <a:r>
              <a:rPr dirty="0" sz="1350" spc="-14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6AA84F"/>
                </a:solidFill>
                <a:latin typeface="Tahoma"/>
                <a:cs typeface="Tahoma"/>
              </a:rPr>
              <a:t>may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help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them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6AA84F"/>
                </a:solidFill>
                <a:latin typeface="Tahoma"/>
                <a:cs typeface="Tahoma"/>
              </a:rPr>
              <a:t>to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5">
                <a:solidFill>
                  <a:srgbClr val="6AA84F"/>
                </a:solidFill>
                <a:latin typeface="Tahoma"/>
                <a:cs typeface="Tahoma"/>
              </a:rPr>
              <a:t>gain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6AA84F"/>
                </a:solidFill>
                <a:latin typeface="Tahoma"/>
                <a:cs typeface="Tahoma"/>
              </a:rPr>
              <a:t>Knowledge</a:t>
            </a:r>
            <a:r>
              <a:rPr dirty="0" sz="1350" spc="-14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6AA84F"/>
                </a:solidFill>
                <a:latin typeface="Tahoma"/>
                <a:cs typeface="Tahoma"/>
              </a:rPr>
              <a:t>along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6AA84F"/>
                </a:solidFill>
                <a:latin typeface="Tahoma"/>
                <a:cs typeface="Tahoma"/>
              </a:rPr>
              <a:t>freshness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6AA84F"/>
                </a:solidFill>
                <a:latin typeface="Tahoma"/>
                <a:cs typeface="Tahoma"/>
              </a:rPr>
              <a:t>other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6AA84F"/>
                </a:solidFill>
                <a:latin typeface="Tahoma"/>
                <a:cs typeface="Tahoma"/>
              </a:rPr>
              <a:t>than</a:t>
            </a:r>
            <a:r>
              <a:rPr dirty="0" sz="1350" spc="-15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6AA84F"/>
                </a:solidFill>
                <a:latin typeface="Tahoma"/>
                <a:cs typeface="Tahoma"/>
              </a:rPr>
              <a:t>their </a:t>
            </a:r>
            <a:r>
              <a:rPr dirty="0" sz="1350" spc="4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6AA84F"/>
                </a:solidFill>
                <a:latin typeface="Tahoma"/>
                <a:cs typeface="Tahoma"/>
              </a:rPr>
              <a:t>studies</a:t>
            </a:r>
            <a:r>
              <a:rPr dirty="0" sz="1350" spc="-16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350" spc="-114">
                <a:solidFill>
                  <a:srgbClr val="6AA84F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350" spc="-75" b="1">
                <a:latin typeface="Tahoma"/>
                <a:cs typeface="Tahoma"/>
              </a:rPr>
              <a:t>Bhargav</a:t>
            </a:r>
            <a:r>
              <a:rPr dirty="0" sz="1350" spc="-125" b="1">
                <a:latin typeface="Tahoma"/>
                <a:cs typeface="Tahoma"/>
              </a:rPr>
              <a:t> </a:t>
            </a:r>
            <a:r>
              <a:rPr dirty="0" sz="1350" spc="-85" b="1">
                <a:latin typeface="Tahoma"/>
                <a:cs typeface="Tahoma"/>
              </a:rPr>
              <a:t>-</a:t>
            </a:r>
            <a:r>
              <a:rPr dirty="0" sz="1350" spc="-114" b="1"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E69137"/>
                </a:solidFill>
                <a:latin typeface="Tahoma"/>
                <a:cs typeface="Tahoma"/>
              </a:rPr>
              <a:t>Its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E69137"/>
                </a:solidFill>
                <a:latin typeface="Tahoma"/>
                <a:cs typeface="Tahoma"/>
              </a:rPr>
              <a:t>Inspiration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E69137"/>
                </a:solidFill>
                <a:latin typeface="Tahoma"/>
                <a:cs typeface="Tahoma"/>
              </a:rPr>
              <a:t>i</a:t>
            </a:r>
            <a:r>
              <a:rPr dirty="0" sz="1350" spc="-150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E69137"/>
                </a:solidFill>
                <a:latin typeface="Tahoma"/>
                <a:cs typeface="Tahoma"/>
              </a:rPr>
              <a:t>personally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E69137"/>
                </a:solidFill>
                <a:latin typeface="Tahoma"/>
                <a:cs typeface="Tahoma"/>
              </a:rPr>
              <a:t>always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E69137"/>
                </a:solidFill>
                <a:latin typeface="Tahoma"/>
                <a:cs typeface="Tahoma"/>
              </a:rPr>
              <a:t>be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E69137"/>
                </a:solidFill>
                <a:latin typeface="Tahoma"/>
                <a:cs typeface="Tahoma"/>
              </a:rPr>
              <a:t>in</a:t>
            </a:r>
            <a:r>
              <a:rPr dirty="0" sz="1350" spc="-150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E69137"/>
                </a:solidFill>
                <a:latin typeface="Tahoma"/>
                <a:cs typeface="Tahoma"/>
              </a:rPr>
              <a:t>helping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E69137"/>
                </a:solidFill>
                <a:latin typeface="Tahoma"/>
                <a:cs typeface="Tahoma"/>
              </a:rPr>
              <a:t>to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E69137"/>
                </a:solidFill>
                <a:latin typeface="Tahoma"/>
                <a:cs typeface="Tahoma"/>
              </a:rPr>
              <a:t>all</a:t>
            </a:r>
            <a:r>
              <a:rPr dirty="0" sz="1350" spc="-150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E69137"/>
                </a:solidFill>
                <a:latin typeface="Tahoma"/>
                <a:cs typeface="Tahoma"/>
              </a:rPr>
              <a:t>with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E69137"/>
                </a:solidFill>
                <a:latin typeface="Tahoma"/>
                <a:cs typeface="Tahoma"/>
              </a:rPr>
              <a:t>necessary</a:t>
            </a:r>
            <a:r>
              <a:rPr dirty="0" sz="1350" spc="-145">
                <a:solidFill>
                  <a:srgbClr val="E69137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E69137"/>
                </a:solidFill>
                <a:latin typeface="Tahoma"/>
                <a:cs typeface="Tahoma"/>
              </a:rPr>
              <a:t>information.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350" spc="-105" b="1">
                <a:latin typeface="Tahoma"/>
                <a:cs typeface="Tahoma"/>
              </a:rPr>
              <a:t>Teja</a:t>
            </a:r>
            <a:r>
              <a:rPr dirty="0" sz="1350" spc="-130" b="1">
                <a:latin typeface="Tahoma"/>
                <a:cs typeface="Tahoma"/>
              </a:rPr>
              <a:t> </a:t>
            </a:r>
            <a:r>
              <a:rPr dirty="0" sz="1350" spc="-85" b="1">
                <a:latin typeface="Tahoma"/>
                <a:cs typeface="Tahoma"/>
              </a:rPr>
              <a:t>-</a:t>
            </a:r>
            <a:r>
              <a:rPr dirty="0" sz="1350" spc="-120" b="1"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3D85C6"/>
                </a:solidFill>
                <a:latin typeface="Tahoma"/>
                <a:cs typeface="Tahoma"/>
              </a:rPr>
              <a:t>making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3D85C6"/>
                </a:solidFill>
                <a:latin typeface="Tahoma"/>
                <a:cs typeface="Tahoma"/>
              </a:rPr>
              <a:t>Documentation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3D85C6"/>
                </a:solidFill>
                <a:latin typeface="Tahoma"/>
                <a:cs typeface="Tahoma"/>
              </a:rPr>
              <a:t>and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3D85C6"/>
                </a:solidFill>
                <a:latin typeface="Tahoma"/>
                <a:cs typeface="Tahoma"/>
              </a:rPr>
              <a:t>paper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3D85C6"/>
                </a:solidFill>
                <a:latin typeface="Tahoma"/>
                <a:cs typeface="Tahoma"/>
              </a:rPr>
              <a:t>articles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3D85C6"/>
                </a:solidFill>
                <a:latin typeface="Tahoma"/>
                <a:cs typeface="Tahoma"/>
              </a:rPr>
              <a:t>etc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3D85C6"/>
                </a:solidFill>
                <a:latin typeface="Tahoma"/>
                <a:cs typeface="Tahoma"/>
              </a:rPr>
              <a:t>are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3D85C6"/>
                </a:solidFill>
                <a:latin typeface="Tahoma"/>
                <a:cs typeface="Tahoma"/>
              </a:rPr>
              <a:t>very</a:t>
            </a:r>
            <a:r>
              <a:rPr dirty="0" sz="1350" spc="-150">
                <a:solidFill>
                  <a:srgbClr val="3D85C6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3D85C6"/>
                </a:solidFill>
                <a:latin typeface="Tahoma"/>
                <a:cs typeface="Tahoma"/>
              </a:rPr>
              <a:t>joyful.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350" spc="-80" b="1">
                <a:latin typeface="Tahoma"/>
                <a:cs typeface="Tahoma"/>
              </a:rPr>
              <a:t>Jagadeesh</a:t>
            </a:r>
            <a:r>
              <a:rPr dirty="0" sz="1350" spc="-125" b="1">
                <a:latin typeface="Tahoma"/>
                <a:cs typeface="Tahoma"/>
              </a:rPr>
              <a:t> </a:t>
            </a:r>
            <a:r>
              <a:rPr dirty="0" sz="1350" spc="-85" b="1">
                <a:latin typeface="Tahoma"/>
                <a:cs typeface="Tahoma"/>
              </a:rPr>
              <a:t>-</a:t>
            </a:r>
            <a:r>
              <a:rPr dirty="0" sz="1350" spc="-125" b="1"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CC0000"/>
                </a:solidFill>
                <a:latin typeface="Tahoma"/>
                <a:cs typeface="Tahoma"/>
              </a:rPr>
              <a:t>In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CC0000"/>
                </a:solidFill>
                <a:latin typeface="Tahoma"/>
                <a:cs typeface="Tahoma"/>
              </a:rPr>
              <a:t>future</a:t>
            </a:r>
            <a:r>
              <a:rPr dirty="0" sz="1350" spc="-15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CC0000"/>
                </a:solidFill>
                <a:latin typeface="Tahoma"/>
                <a:cs typeface="Tahoma"/>
              </a:rPr>
              <a:t>i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CC0000"/>
                </a:solidFill>
                <a:latin typeface="Tahoma"/>
                <a:cs typeface="Tahoma"/>
              </a:rPr>
              <a:t>personally</a:t>
            </a:r>
            <a:r>
              <a:rPr dirty="0" sz="1350" spc="-15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15">
                <a:solidFill>
                  <a:srgbClr val="CC0000"/>
                </a:solidFill>
                <a:latin typeface="Tahoma"/>
                <a:cs typeface="Tahoma"/>
              </a:rPr>
              <a:t>always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CC0000"/>
                </a:solidFill>
                <a:latin typeface="Tahoma"/>
                <a:cs typeface="Tahoma"/>
              </a:rPr>
              <a:t>be</a:t>
            </a:r>
            <a:r>
              <a:rPr dirty="0" sz="1350" spc="-15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CC0000"/>
                </a:solidFill>
                <a:latin typeface="Tahoma"/>
                <a:cs typeface="Tahoma"/>
              </a:rPr>
              <a:t>in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CC0000"/>
                </a:solidFill>
                <a:latin typeface="Tahoma"/>
                <a:cs typeface="Tahoma"/>
              </a:rPr>
              <a:t>organizations</a:t>
            </a:r>
            <a:r>
              <a:rPr dirty="0" sz="1350" spc="-15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CC0000"/>
                </a:solidFill>
                <a:latin typeface="Tahoma"/>
                <a:cs typeface="Tahoma"/>
              </a:rPr>
              <a:t>that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CC0000"/>
                </a:solidFill>
                <a:latin typeface="Tahoma"/>
                <a:cs typeface="Tahoma"/>
              </a:rPr>
              <a:t>perform</a:t>
            </a:r>
            <a:r>
              <a:rPr dirty="0" sz="1350" spc="-15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CC0000"/>
                </a:solidFill>
                <a:latin typeface="Tahoma"/>
                <a:cs typeface="Tahoma"/>
              </a:rPr>
              <a:t>this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CC0000"/>
                </a:solidFill>
                <a:latin typeface="Tahoma"/>
                <a:cs typeface="Tahoma"/>
              </a:rPr>
              <a:t>type</a:t>
            </a:r>
            <a:r>
              <a:rPr dirty="0" sz="1350" spc="-15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CC0000"/>
                </a:solidFill>
                <a:latin typeface="Tahoma"/>
                <a:cs typeface="Tahoma"/>
              </a:rPr>
              <a:t>of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CC0000"/>
                </a:solidFill>
                <a:latin typeface="Tahoma"/>
                <a:cs typeface="Tahoma"/>
              </a:rPr>
              <a:t>volunteer</a:t>
            </a:r>
            <a:r>
              <a:rPr dirty="0" sz="1350" spc="-14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CC0000"/>
                </a:solidFill>
                <a:latin typeface="Tahoma"/>
                <a:cs typeface="Tahoma"/>
              </a:rPr>
              <a:t>Programs.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099945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65"/>
              <a:t>Imag</a:t>
            </a:r>
            <a:r>
              <a:rPr dirty="0" spc="75"/>
              <a:t>e</a:t>
            </a:r>
            <a:r>
              <a:rPr dirty="0" spc="-135"/>
              <a:t> </a:t>
            </a:r>
            <a:r>
              <a:rPr dirty="0" spc="20"/>
              <a:t>Gallery: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4280"/>
            <a:ext cx="3065780" cy="1400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 b="1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dirty="0" sz="1500" spc="-95" b="1">
                <a:solidFill>
                  <a:srgbClr val="595959"/>
                </a:solidFill>
                <a:latin typeface="Tahoma"/>
                <a:cs typeface="Tahoma"/>
              </a:rPr>
              <a:t>ollowin</a:t>
            </a:r>
            <a:r>
              <a:rPr dirty="0" sz="1500" spc="-105" b="1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dirty="0" sz="1500" spc="-15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500" spc="-85" b="1">
                <a:solidFill>
                  <a:srgbClr val="595959"/>
                </a:solidFill>
                <a:latin typeface="Tahoma"/>
                <a:cs typeface="Tahoma"/>
              </a:rPr>
              <a:t>ar</a:t>
            </a:r>
            <a:r>
              <a:rPr dirty="0" sz="1500" spc="-90" b="1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dirty="0" sz="1500" spc="-15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500" spc="-90" b="1">
                <a:solidFill>
                  <a:srgbClr val="595959"/>
                </a:solidFill>
                <a:latin typeface="Tahoma"/>
                <a:cs typeface="Tahoma"/>
              </a:rPr>
              <a:t>Links</a:t>
            </a:r>
            <a:r>
              <a:rPr dirty="0" sz="1500" spc="-150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500" spc="-150" b="1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300" spc="-195">
                <a:solidFill>
                  <a:srgbClr val="595959"/>
                </a:solidFill>
                <a:latin typeface="Tahoma"/>
                <a:cs typeface="Tahoma"/>
              </a:rPr>
              <a:t>&gt;&gt;</a:t>
            </a:r>
            <a:r>
              <a:rPr dirty="0" sz="1300" spc="-16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u="heavy" sz="1300" spc="-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Ou</a:t>
            </a:r>
            <a:r>
              <a:rPr dirty="0" u="heavy" sz="1300" spc="-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1300" spc="-1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40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Qui</a:t>
            </a:r>
            <a:r>
              <a:rPr dirty="0" u="heavy" sz="1300" spc="-7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z</a:t>
            </a:r>
            <a:r>
              <a:rPr dirty="0" u="heavy" sz="1300" spc="-1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10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an</a:t>
            </a:r>
            <a:r>
              <a:rPr dirty="0" u="heavy" sz="1300" spc="-80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d</a:t>
            </a:r>
            <a:r>
              <a:rPr dirty="0" u="heavy" sz="1300" spc="-1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7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F</a:t>
            </a:r>
            <a:r>
              <a:rPr dirty="0" u="heavy" sz="1300" spc="-8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eedbac</a:t>
            </a:r>
            <a:r>
              <a:rPr dirty="0" u="heavy" sz="1300" spc="-70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k</a:t>
            </a:r>
            <a:r>
              <a:rPr dirty="0" u="heavy" sz="1300" spc="-1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5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for</a:t>
            </a:r>
            <a:r>
              <a:rPr dirty="0" u="heavy" sz="1300" spc="-150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1300" spc="-13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75" b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Statistics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00" spc="-195">
                <a:solidFill>
                  <a:srgbClr val="595959"/>
                </a:solidFill>
                <a:latin typeface="Tahoma"/>
                <a:cs typeface="Tahoma"/>
              </a:rPr>
              <a:t>&gt;&gt;</a:t>
            </a:r>
            <a:r>
              <a:rPr dirty="0" sz="1300" spc="-16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u="heavy" sz="1300" spc="-1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1300" spc="-204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13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vitatio</a:t>
            </a:r>
            <a:r>
              <a:rPr dirty="0" u="heavy" sz="1300" spc="-9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1300" spc="-1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</a:t>
            </a:r>
            <a:r>
              <a:rPr dirty="0" u="heavy" sz="13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oste</a:t>
            </a:r>
            <a:r>
              <a:rPr dirty="0" u="heavy" sz="13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1300" spc="-1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fo</a:t>
            </a:r>
            <a:r>
              <a:rPr dirty="0" u="heavy" sz="13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1300" spc="-1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W</a:t>
            </a:r>
            <a:r>
              <a:rPr dirty="0" u="heavy" sz="13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ebinar: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95">
                <a:solidFill>
                  <a:srgbClr val="595959"/>
                </a:solidFill>
                <a:latin typeface="Tahoma"/>
                <a:cs typeface="Tahoma"/>
              </a:rPr>
              <a:t>&gt;&gt;</a:t>
            </a:r>
            <a:r>
              <a:rPr dirty="0" sz="1300" spc="-16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u="heavy" sz="1300" spc="2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ahoma"/>
                <a:cs typeface="Tahoma"/>
              </a:rPr>
              <a:t>Gallery's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500" y="3263999"/>
            <a:ext cx="3425001" cy="163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SSR-44 Final Phase</dc:title>
  <dcterms:created xsi:type="dcterms:W3CDTF">2022-03-20T06:06:25Z</dcterms:created>
  <dcterms:modified xsi:type="dcterms:W3CDTF">2022-03-20T06:06:25Z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