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733F-E8AC-4286-8618-0B38C550D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15963-9E77-4F7A-86C6-AEE19A4F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17EF-CEC6-414D-B978-6233E6B0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A2ED-1A72-4A53-AF75-74B4B6D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9A93-60FA-4E5B-BAE3-D20CC151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7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8ADC-8957-4F47-8210-9C9B4021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96D44-0682-4CC9-B407-92F923D8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4175-CEBC-40F8-9BF9-89E0A556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92A6-E620-46A3-80E3-CE50E1F5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3BE2-D75C-43AE-8FF5-D365BE55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5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0DAE3-847A-4073-A98B-6FF9FC656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22A38-E70C-4EF2-874A-3EAE17B8C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38B1-8CE7-4F98-BE04-E899AC09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3710-B277-478C-87D0-D00A93E0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3039-2F49-4790-9F3A-E9FF5B73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4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C983-80DD-49FB-A66A-12CE4C93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6898-356B-4F13-B168-833BEEC6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EC2A-049A-47A8-818A-7501D53E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CB8B-45D2-4C39-B2ED-BCBBCA6A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FB14-7CDB-44F2-9C50-520D181D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73B2-6B47-4017-860F-6C65DDCA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358C-E557-4024-82B0-2BAB0070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A9D9-54B9-4323-9216-5F7AA719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95BD-2A71-4BF9-8176-B33D580E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DA16-29DF-47D5-81A1-0DFEAAC7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B259-6ED8-4517-908C-693ACD2A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3DF2-A3E6-40A1-B795-7FB1F6985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E85A-62D6-4D60-B80D-B2B90EF78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64ED-1F2C-4EC3-9F5E-7EFC06FF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07ED4-5EF1-4F16-9D2B-BC6EFB44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163A2-337D-4396-ACFD-E6D9FAF9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3DA6-5D50-4423-930C-90C0BBA0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D6435-22E6-4FBA-BA8A-DBF64DD1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F30A5-9F8D-45DD-81E8-7737766A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F61E9-00D2-47D7-B090-B98CA9BE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D0F42-13BE-409F-8791-301D10984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43951-8A9D-4DED-AD12-51529F1D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6232F-55E6-43E7-8E77-68E929C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40EC9-AB50-4449-8497-88168847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6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8169-8C21-4262-8344-E90FA232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8C244-08A6-4B48-AEFC-D7AA3573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2EDD-8F2D-4A7C-BE13-33097BCA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A9859-4690-426B-A8CE-5E9C0462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4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B66C9-B6C0-47B6-937A-643A5B9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0FCE9-A7DC-46B8-893F-75C35729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8127C-A5A0-4AEE-8EB3-891D42C2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3207-0D4C-4F08-B234-3B6D179B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A7CF-D299-4667-B0C4-AE7504F4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44FEC-F66E-43CB-96E6-9C638739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5EC5-47AE-487D-ACD3-9D7D3774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9FEE6-3404-4DFC-8439-40D09625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4077-7F83-464E-9BCD-B6323833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4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7AE1-0B32-475B-9F4C-EE734822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7E296-295E-43D8-BC7A-A64A147B3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B70E4-4EC3-47A6-A815-0D5027C3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5EF3C-60A7-445F-9BDF-F76CB9BA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F32F-A474-4494-8EF3-2A3A7567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A0F9-3239-4FC7-A173-CA1E4FE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C10E8-66D0-45CB-BA1B-197F729C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BDF4A-854F-46AB-BE6C-5A4F765D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ABF1-D1A1-45BB-8DC4-155A11255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E22B-6F1F-4F46-8E9F-A5FA05F37DD3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EA4D-466D-46A2-99E0-8B7BA8D56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4E2F-BDCA-4C4E-99ED-91B686C0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A64B-3F79-4357-858C-3FB5F62B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2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realphilippines.com/2016/08/social-media-dismal-state-filipino-activism-political-commentary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book-copyspace-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5034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submit-now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107004/thank-you-note-cup-coffee" TargetMode="External"/><Relationship Id="rId2" Type="http://schemas.openxmlformats.org/officeDocument/2006/relationships/image" Target="../media/image5.1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C2286-93F9-4C94-9CD1-8A505A74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1550" y="420166"/>
            <a:ext cx="9820275" cy="5315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41941-E6EE-4FA3-AF37-2EDB0429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About Social Media and Safety:</a:t>
            </a:r>
            <a:br>
              <a:rPr lang="en-IN" u="sng" dirty="0"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u="sng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   </a:t>
            </a:r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-IN" sz="2700" dirty="0">
                <a:solidFill>
                  <a:srgbClr val="C00000"/>
                </a:solidFill>
                <a:highlight>
                  <a:srgbClr val="00FFF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Our plans </a:t>
            </a:r>
            <a:endParaRPr lang="en-IN" sz="2700" u="sng" dirty="0">
              <a:solidFill>
                <a:srgbClr val="C00000"/>
              </a:solidFill>
              <a:highlight>
                <a:srgbClr val="00FFFF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29FFDC-314D-4EC8-9E71-EA9094FF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25625"/>
            <a:ext cx="4219575" cy="3910013"/>
          </a:xfrm>
        </p:spPr>
        <p:txBody>
          <a:bodyPr/>
          <a:lstStyle/>
          <a:p>
            <a:r>
              <a:rPr lang="en-IN" dirty="0"/>
              <a:t>Team No.: </a:t>
            </a:r>
            <a:r>
              <a:rPr lang="en-IN" b="1" dirty="0">
                <a:solidFill>
                  <a:srgbClr val="FF0000"/>
                </a:solidFill>
              </a:rPr>
              <a:t>SSR 21-22 -044</a:t>
            </a:r>
          </a:p>
          <a:p>
            <a:r>
              <a:rPr lang="en-IN" dirty="0"/>
              <a:t>Team Mentor</a:t>
            </a:r>
            <a:r>
              <a:rPr lang="en-IN" b="1" dirty="0"/>
              <a:t>: </a:t>
            </a:r>
            <a:r>
              <a:rPr lang="en-IN" b="1" dirty="0">
                <a:solidFill>
                  <a:schemeClr val="accent2"/>
                </a:solidFill>
              </a:rPr>
              <a:t>MS Indira</a:t>
            </a:r>
          </a:p>
          <a:p>
            <a:r>
              <a:rPr lang="en-IN" dirty="0"/>
              <a:t>Project leader</a:t>
            </a:r>
            <a:r>
              <a:rPr lang="en-IN" b="1" dirty="0"/>
              <a:t>: </a:t>
            </a:r>
            <a:r>
              <a:rPr lang="en-IN" b="1" dirty="0">
                <a:solidFill>
                  <a:srgbClr val="FFFF00"/>
                </a:solidFill>
              </a:rPr>
              <a:t>B Abhinay</a:t>
            </a:r>
          </a:p>
          <a:p>
            <a:r>
              <a:rPr lang="en-IN" dirty="0"/>
              <a:t>Project Individuals</a:t>
            </a:r>
            <a:r>
              <a:rPr lang="en-IN" b="1" dirty="0"/>
              <a:t>: </a:t>
            </a:r>
            <a:r>
              <a:rPr lang="en-IN" b="1" dirty="0">
                <a:solidFill>
                  <a:srgbClr val="FFFF00"/>
                </a:solidFill>
              </a:rPr>
              <a:t>Bhargav, Teja, Jagadeesh, Bharat, Gnaneshwar,Phani.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9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F5BA7C-1544-4536-8A14-7099A972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501" y="-7699571"/>
            <a:ext cx="9915524" cy="13798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BE202D-A5EF-4236-8473-81DB9319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1"/>
                </a:solidFill>
              </a:rPr>
              <a:t>Table of Contents’: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9992-EF33-431D-B036-7B905204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Introduction</a:t>
            </a:r>
          </a:p>
          <a:p>
            <a:r>
              <a:rPr lang="en-IN" dirty="0">
                <a:solidFill>
                  <a:schemeClr val="accent2"/>
                </a:solidFill>
              </a:rPr>
              <a:t>About Social Media Sites</a:t>
            </a:r>
          </a:p>
          <a:p>
            <a:r>
              <a:rPr lang="en-IN" dirty="0">
                <a:solidFill>
                  <a:schemeClr val="accent5"/>
                </a:solidFill>
              </a:rPr>
              <a:t>Significance</a:t>
            </a:r>
          </a:p>
          <a:p>
            <a:r>
              <a:rPr lang="en-IN" dirty="0">
                <a:solidFill>
                  <a:srgbClr val="FF0000"/>
                </a:solidFill>
              </a:rPr>
              <a:t>Methodology</a:t>
            </a:r>
          </a:p>
          <a:p>
            <a:r>
              <a:rPr lang="en-IN" dirty="0">
                <a:solidFill>
                  <a:schemeClr val="accent6"/>
                </a:solidFill>
              </a:rPr>
              <a:t>Knows and Don’t Knows</a:t>
            </a:r>
          </a:p>
          <a:p>
            <a:r>
              <a:rPr lang="en-IN" dirty="0">
                <a:solidFill>
                  <a:schemeClr val="accent2"/>
                </a:solidFill>
              </a:rPr>
              <a:t>Graph Representation</a:t>
            </a:r>
          </a:p>
          <a:p>
            <a:r>
              <a:rPr lang="en-IN" dirty="0">
                <a:solidFill>
                  <a:schemeClr val="tx2"/>
                </a:solidFill>
              </a:rPr>
              <a:t>References (Videos / photos/ News)</a:t>
            </a:r>
          </a:p>
          <a:p>
            <a:r>
              <a:rPr lang="en-IN" dirty="0">
                <a:solidFill>
                  <a:srgbClr val="FFC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973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8D678A-78F5-4CB0-A405-F01EFB77B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7851" r="6904"/>
          <a:stretch/>
        </p:blipFill>
        <p:spPr>
          <a:xfrm>
            <a:off x="558509" y="5934076"/>
            <a:ext cx="9633241" cy="110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7F26A-AE27-45A3-8C64-A3B1E5D6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0000"/>
                </a:solidFill>
              </a:rPr>
              <a:t>Plans:</a:t>
            </a:r>
            <a:br>
              <a:rPr lang="en-IN" u="sng" dirty="0">
                <a:solidFill>
                  <a:schemeClr val="tx2"/>
                </a:solidFill>
              </a:rPr>
            </a:br>
            <a:endParaRPr lang="en-IN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2EF0-9676-40A4-82D6-0FC36A75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Documentation:</a:t>
            </a:r>
          </a:p>
          <a:p>
            <a:r>
              <a:rPr lang="en-IN" sz="2400" dirty="0">
                <a:highlight>
                  <a:srgbClr val="C0C0C0"/>
                </a:highlight>
              </a:rPr>
              <a:t>Clear Description for Each content</a:t>
            </a:r>
          </a:p>
          <a:p>
            <a:r>
              <a:rPr lang="en-IN" sz="2400" dirty="0">
                <a:highlight>
                  <a:srgbClr val="C0C0C0"/>
                </a:highlight>
              </a:rPr>
              <a:t>With Photos , Graphs, Newspapers cuttings.</a:t>
            </a:r>
          </a:p>
          <a:p>
            <a:r>
              <a:rPr lang="en-IN" sz="2400" dirty="0">
                <a:highlight>
                  <a:srgbClr val="C0C0C0"/>
                </a:highlight>
              </a:rPr>
              <a:t>With the all the contents described in 1</a:t>
            </a:r>
            <a:r>
              <a:rPr lang="en-IN" sz="2400" baseline="30000" dirty="0">
                <a:highlight>
                  <a:srgbClr val="C0C0C0"/>
                </a:highlight>
              </a:rPr>
              <a:t>st</a:t>
            </a:r>
            <a:r>
              <a:rPr lang="en-IN" sz="2400" dirty="0">
                <a:highlight>
                  <a:srgbClr val="C0C0C0"/>
                </a:highlight>
              </a:rPr>
              <a:t> slide we can make a Document and make is a booklet and we can publish to all children who in available to us.</a:t>
            </a:r>
          </a:p>
          <a:p>
            <a:r>
              <a:rPr lang="en-IN" b="1" u="sng" dirty="0"/>
              <a:t>PPT Presentation:</a:t>
            </a:r>
          </a:p>
          <a:p>
            <a:r>
              <a:rPr lang="en-IN" sz="2400" dirty="0">
                <a:highlight>
                  <a:srgbClr val="C0C0C0"/>
                </a:highlight>
              </a:rPr>
              <a:t>With all the Understanding information we can make a PPT For Clear understanding along with Document we can present them via Online Platform.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1DF6-2E5E-4F7B-9ED4-E319DD1A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1"/>
                </a:solidFill>
              </a:rPr>
              <a:t>Overall Project Submission: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7411-C326-41D5-9ECA-24F29ED6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We can publish the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We can give a virtual seminar to children with ppt/ graph representations/newspapers / cyber crime news.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We can ask them to forward the Information to all their friends by ask them to forward.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We Can take Reviews from them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Along with all this we can submit a final project Document to you by Attaching meeting recordings, ppt , children reviews to the document.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7ACF0-50CA-48E0-A59E-2E027AB17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5075" y="5046538"/>
            <a:ext cx="4499492" cy="517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EEEDC-C729-43FA-97B1-439F2FF6EB46}"/>
              </a:ext>
            </a:extLst>
          </p:cNvPr>
          <p:cNvSpPr txBox="1"/>
          <p:nvPr/>
        </p:nvSpPr>
        <p:spPr>
          <a:xfrm>
            <a:off x="2876551" y="4720557"/>
            <a:ext cx="6261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8015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4963C-6370-4883-8574-0E2E0139B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75" y="681037"/>
            <a:ext cx="7058025" cy="3910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D2958-BBE0-4C43-90FB-78D604C5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F759-6C99-418E-BE9D-7CE5B664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>
              <a:highlight>
                <a:srgbClr val="00FF00"/>
              </a:highlight>
            </a:endParaRPr>
          </a:p>
          <a:p>
            <a:endParaRPr lang="en-IN" b="1" dirty="0">
              <a:highlight>
                <a:srgbClr val="00FF00"/>
              </a:highlight>
            </a:endParaRPr>
          </a:p>
          <a:p>
            <a:endParaRPr lang="en-IN" b="1" dirty="0">
              <a:highlight>
                <a:srgbClr val="00FF00"/>
              </a:highlight>
            </a:endParaRPr>
          </a:p>
          <a:p>
            <a:endParaRPr lang="en-IN" b="1" dirty="0">
              <a:highlight>
                <a:srgbClr val="00FF00"/>
              </a:highlight>
            </a:endParaRPr>
          </a:p>
          <a:p>
            <a:endParaRPr lang="en-IN" b="1" dirty="0">
              <a:highlight>
                <a:srgbClr val="00FF00"/>
              </a:highlight>
            </a:endParaRPr>
          </a:p>
          <a:p>
            <a:endParaRPr lang="en-IN" b="1" dirty="0">
              <a:highlight>
                <a:srgbClr val="00FF00"/>
              </a:highlight>
            </a:endParaRPr>
          </a:p>
          <a:p>
            <a:r>
              <a:rPr lang="en-IN" b="1" dirty="0">
                <a:highlight>
                  <a:srgbClr val="00FF00"/>
                </a:highlight>
              </a:rPr>
              <a:t>We all are Ready to Accept your suggestions Madam</a:t>
            </a:r>
          </a:p>
        </p:txBody>
      </p:sp>
    </p:spTree>
    <p:extLst>
      <p:ext uri="{BB962C8B-B14F-4D97-AF65-F5344CB8AC3E}">
        <p14:creationId xmlns:p14="http://schemas.microsoft.com/office/powerpoint/2010/main" val="364182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Bahnschrift Light</vt:lpstr>
      <vt:lpstr>Calibri</vt:lpstr>
      <vt:lpstr>Calibri Light</vt:lpstr>
      <vt:lpstr>Office Theme</vt:lpstr>
      <vt:lpstr>About Social Media and Safety:                                              - Our plans </vt:lpstr>
      <vt:lpstr>Table of Contents’: </vt:lpstr>
      <vt:lpstr>Plans: </vt:lpstr>
      <vt:lpstr>Overall Project Submission: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Safety &amp; Awareness: - Our plans </dc:title>
  <dc:creator>Bachina Abhinay-AM.EN.U4CSE19311</dc:creator>
  <cp:lastModifiedBy>Bachina Abhinay-AM.EN.U4CSE19311</cp:lastModifiedBy>
  <cp:revision>10</cp:revision>
  <dcterms:created xsi:type="dcterms:W3CDTF">2022-01-10T08:49:54Z</dcterms:created>
  <dcterms:modified xsi:type="dcterms:W3CDTF">2022-01-13T12:54:47Z</dcterms:modified>
</cp:coreProperties>
</file>