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Nutrimate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928" y="4133878"/>
            <a:ext cx="348123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Mannat Trivedi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MANIT , Bhopal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D27CB4A-91D5-37C7-B4B3-68807D1F8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90415"/>
            <a:ext cx="82863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– Watsonx.ai Agentic Lab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Quickstart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Assistant, Speech-to-Text, Visual Recognition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USDA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FoodData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“AI in Personalized Nutrition,”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AI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9466D-7645-0700-D21F-695E50071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646" y="1528742"/>
            <a:ext cx="8465574" cy="462710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E3583-ACCD-000E-7AB6-F763FB469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156" y="1301750"/>
            <a:ext cx="8367250" cy="503022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67DD0-8009-F1BB-8CB7-4523245C0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806" y="1445342"/>
            <a:ext cx="8455741" cy="4955458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0204EB-582C-8AB8-1F05-4C52F6C8C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678" y="1652656"/>
            <a:ext cx="110296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 – 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Nutrition AI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diet apps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 one-size-fits-all plans that don’t adapt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Nutritionists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can’t scale highly personalized counseling to more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need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holistic plans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consider health conditions, cultural preferences, allergies,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evolving goals, and actual meals.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an AI agent that thinks, learns, and advises like a human nutritionist—24/7.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1" dirty="0" err="1"/>
              <a:t>NutriMate</a:t>
            </a:r>
            <a:r>
              <a:rPr lang="en-IN" sz="2400" dirty="0"/>
              <a:t> will:</a:t>
            </a:r>
          </a:p>
          <a:p>
            <a:r>
              <a:rPr lang="en-IN" sz="2400" b="1" dirty="0"/>
              <a:t>Ingest multimodal input:</a:t>
            </a:r>
            <a:r>
              <a:rPr lang="en-IN" sz="2400" dirty="0"/>
              <a:t> text queries</a:t>
            </a:r>
          </a:p>
          <a:p>
            <a:r>
              <a:rPr lang="en-IN" sz="2400" b="1" dirty="0"/>
              <a:t>Personalize meal plans</a:t>
            </a:r>
            <a:r>
              <a:rPr lang="en-IN" sz="2400" dirty="0"/>
              <a:t> by health profile: goals (weight loss, muscle gain), medical conditions (diabetes, hypertension), dietary restrictions, fitness routines.</a:t>
            </a:r>
          </a:p>
          <a:p>
            <a:r>
              <a:rPr lang="en-IN" sz="2400" b="1" dirty="0"/>
              <a:t>Explain recommendations:</a:t>
            </a:r>
            <a:r>
              <a:rPr lang="en-IN" sz="2400" dirty="0"/>
              <a:t> “Quinoa &gt; white rice because lower GI for stable blood sugar.”</a:t>
            </a:r>
          </a:p>
          <a:p>
            <a:r>
              <a:rPr lang="en-IN" sz="2400" b="1" dirty="0"/>
              <a:t>Adapt dynamically</a:t>
            </a:r>
            <a:r>
              <a:rPr lang="en-IN" sz="2400" dirty="0"/>
              <a:t> via continuous feedback loops and wearable integrations.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75154C-23C8-6AFA-AC9E-EB646F1CEB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4305"/>
            <a:ext cx="870873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&amp; Watsonx.ai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sandbox project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Agent → Associate runtime service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Mistral-large foundation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2.IBM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LLM orchestration &amp; reasoning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3.Watson Assistant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text dialog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.IBM Cloud Functions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serverless back-end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.IBM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Db2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profile &amp; meal plan storage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4" y="702156"/>
            <a:ext cx="10942214" cy="41872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64606E-C557-F418-D640-98E79334E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3962" y="1032387"/>
            <a:ext cx="11256846" cy="6068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&amp; Workflows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→ NLP intent/entity extraction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→ STT → NLP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→ Visual Recognition → food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Meal Plan Generation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prompt template with user profile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-powered reasoning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 Engine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Rule-based nutrient comparisons + LLM summarization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Loop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ratings/logs → incremental profile update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Steps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IBM Cloud Demo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to IBM Cloud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sandbox &amp; AI Agent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Runtime, select Mistral 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Watson Assistant, STT, Visual Recognition tools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Build, test (“Send” queries), save &amp; deploy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API key → New deployment space → Deploy agent →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13C1FD-7341-AA7D-4992-0A879F543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07124"/>
            <a:ext cx="4509282" cy="24902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BBBFDA-BA81-E518-1E98-5E51A602A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064" y="3037139"/>
            <a:ext cx="6584004" cy="311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F3AAFA-0DF2-267C-A746-D38F811A3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290" y="1452440"/>
            <a:ext cx="1154870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NutriMate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bridges the gap between generic apps and 1:1 counseling.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multimodal inputs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LLM-driven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choices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IBM Cloud’s serverless and agentic AI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24/7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nutrition guidance at scale.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C27532-6D7B-3423-F406-42EE45A2D4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023704"/>
            <a:ext cx="114532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integration: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Auto-ingest fitness &amp; sleep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Grocery shopping assistant: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Scan barcodes, suggest swaps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Voice-only mode: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hands-free kitchen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 learning: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suggestions by measured health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 culturally diverse user bases.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c0fa2617-96bd-425d-8578-e93563fe37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9162bd5b-4ed9-4da3-b376-05204580ba3f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500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Nutrimate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Mannat Trivedi</cp:lastModifiedBy>
  <cp:revision>28</cp:revision>
  <dcterms:created xsi:type="dcterms:W3CDTF">2021-05-26T16:50:10Z</dcterms:created>
  <dcterms:modified xsi:type="dcterms:W3CDTF">2025-08-03T18:14:41Z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