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1214" y="2420975"/>
            <a:ext cx="10179685" cy="1174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31214" y="4967567"/>
            <a:ext cx="10186669" cy="3169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67658" y="2118118"/>
            <a:ext cx="10504170" cy="2803525"/>
          </a:xfrm>
          <a:prstGeom prst="rect"/>
        </p:spPr>
        <p:txBody>
          <a:bodyPr wrap="square" lIns="0" tIns="212725" rIns="0" bIns="0" rtlCol="0" vert="horz">
            <a:spAutoFit/>
          </a:bodyPr>
          <a:lstStyle/>
          <a:p>
            <a:pPr algn="ctr" marL="12065" marR="5080">
              <a:lnSpc>
                <a:spcPts val="6750"/>
              </a:lnSpc>
              <a:spcBef>
                <a:spcPts val="1675"/>
              </a:spcBef>
            </a:pPr>
            <a:r>
              <a:rPr dirty="0" sz="6950" spc="-175"/>
              <a:t>Quest</a:t>
            </a:r>
            <a:r>
              <a:rPr dirty="0" sz="6950" spc="-455"/>
              <a:t> </a:t>
            </a:r>
            <a:r>
              <a:rPr dirty="0" sz="6950" spc="-195"/>
              <a:t>for</a:t>
            </a:r>
            <a:r>
              <a:rPr dirty="0" sz="6950" spc="-455"/>
              <a:t> </a:t>
            </a:r>
            <a:r>
              <a:rPr dirty="0" sz="6950" spc="-305"/>
              <a:t>Riches: </a:t>
            </a:r>
            <a:r>
              <a:rPr dirty="0" sz="6950" spc="-204"/>
              <a:t>Unleashing</a:t>
            </a:r>
            <a:r>
              <a:rPr dirty="0" sz="6950" spc="-415"/>
              <a:t> </a:t>
            </a:r>
            <a:r>
              <a:rPr dirty="0" sz="6950" spc="-235"/>
              <a:t>Adventure</a:t>
            </a:r>
            <a:r>
              <a:rPr dirty="0" sz="6950" spc="-409"/>
              <a:t> </a:t>
            </a:r>
            <a:r>
              <a:rPr dirty="0" sz="6950" spc="-340"/>
              <a:t>in </a:t>
            </a:r>
            <a:r>
              <a:rPr dirty="0" sz="6950" spc="-185"/>
              <a:t>the</a:t>
            </a:r>
            <a:r>
              <a:rPr dirty="0" sz="6950" spc="-470"/>
              <a:t> </a:t>
            </a:r>
            <a:r>
              <a:rPr dirty="0" sz="6950" spc="-254"/>
              <a:t>Treasure</a:t>
            </a:r>
            <a:r>
              <a:rPr dirty="0" sz="6950" spc="-470"/>
              <a:t> </a:t>
            </a:r>
            <a:r>
              <a:rPr dirty="0" sz="6950" spc="-265"/>
              <a:t>Hunt</a:t>
            </a:r>
            <a:r>
              <a:rPr dirty="0" sz="6950" spc="-470"/>
              <a:t> </a:t>
            </a:r>
            <a:r>
              <a:rPr dirty="0" sz="6950" spc="-440"/>
              <a:t>Game!</a:t>
            </a:r>
            <a:endParaRPr sz="6950"/>
          </a:p>
        </p:txBody>
      </p:sp>
      <p:sp>
        <p:nvSpPr>
          <p:cNvPr id="5" name="object 5" descr=""/>
          <p:cNvSpPr/>
          <p:nvPr/>
        </p:nvSpPr>
        <p:spPr>
          <a:xfrm>
            <a:off x="5025225" y="8239773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353352" y="5609513"/>
            <a:ext cx="6022975" cy="186880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dirty="0" sz="4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dirty="0" sz="4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40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Verdana"/>
                <a:cs typeface="Verdana"/>
              </a:rPr>
              <a:t>PRANNAT</a:t>
            </a:r>
            <a:endParaRPr sz="4000">
              <a:latin typeface="Verdana"/>
              <a:cs typeface="Verdana"/>
            </a:endParaRPr>
          </a:p>
          <a:p>
            <a:pPr algn="ctr" marL="1269365" marR="1262380" indent="-635">
              <a:lnSpc>
                <a:spcPct val="100000"/>
              </a:lnSpc>
              <a:spcBef>
                <a:spcPts val="75"/>
              </a:spcBef>
            </a:pPr>
            <a:r>
              <a:rPr dirty="0" sz="4000" spc="-175">
                <a:solidFill>
                  <a:srgbClr val="FFFFFF"/>
                </a:solidFill>
                <a:latin typeface="Verdana"/>
                <a:cs typeface="Verdana"/>
              </a:rPr>
              <a:t>Pranjali</a:t>
            </a:r>
            <a:r>
              <a:rPr dirty="0" sz="40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Verdana"/>
                <a:cs typeface="Verdana"/>
              </a:rPr>
              <a:t>gupta </a:t>
            </a:r>
            <a:r>
              <a:rPr dirty="0" sz="4000" spc="-110">
                <a:solidFill>
                  <a:srgbClr val="FFFFFF"/>
                </a:solidFill>
                <a:latin typeface="Verdana"/>
                <a:cs typeface="Verdana"/>
              </a:rPr>
              <a:t>Mannat</a:t>
            </a:r>
            <a:r>
              <a:rPr dirty="0" sz="40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4000" spc="-155">
                <a:solidFill>
                  <a:srgbClr val="FFFFFF"/>
                </a:solidFill>
                <a:latin typeface="Verdana"/>
                <a:cs typeface="Verdana"/>
              </a:rPr>
              <a:t>mehta</a:t>
            </a:r>
            <a:endParaRPr sz="4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2800" y="2370429"/>
            <a:ext cx="10276840" cy="878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600" spc="-240"/>
              <a:t>Introduction</a:t>
            </a:r>
            <a:r>
              <a:rPr dirty="0" sz="5600" spc="-340"/>
              <a:t> </a:t>
            </a:r>
            <a:r>
              <a:rPr dirty="0" sz="5600" spc="-145"/>
              <a:t>to</a:t>
            </a:r>
            <a:r>
              <a:rPr dirty="0" sz="5600" spc="-335"/>
              <a:t> </a:t>
            </a:r>
            <a:r>
              <a:rPr dirty="0" sz="5600" spc="-229"/>
              <a:t>Treasure</a:t>
            </a:r>
            <a:r>
              <a:rPr dirty="0" sz="5600" spc="-335"/>
              <a:t> </a:t>
            </a:r>
            <a:r>
              <a:rPr dirty="0" sz="5600" spc="-100"/>
              <a:t>Hunts</a:t>
            </a:r>
            <a:endParaRPr sz="5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3114" y="4309452"/>
            <a:ext cx="2865031" cy="3014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2776" y="4213542"/>
            <a:ext cx="569595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145">
                <a:solidFill>
                  <a:srgbClr val="FFFFFF"/>
                </a:solidFill>
                <a:latin typeface="Trebuchet MS"/>
                <a:cs typeface="Trebuchet MS"/>
              </a:rPr>
              <a:t>Welcome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00" spc="-55">
                <a:solidFill>
                  <a:srgbClr val="FFFFFF"/>
                </a:solidFill>
                <a:latin typeface="Trebuchet MS"/>
                <a:cs typeface="Trebuchet MS"/>
              </a:rPr>
              <a:t>will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30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exciting</a:t>
            </a:r>
            <a:r>
              <a:rPr dirty="0" sz="30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5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r>
              <a:rPr dirty="0" sz="30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3868" y="4770463"/>
            <a:ext cx="2515971" cy="2975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383794" y="4213542"/>
            <a:ext cx="424942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3000" spc="-355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0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presentation,</a:t>
            </a:r>
            <a:r>
              <a:rPr dirty="0" sz="3000" spc="-2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endParaRPr sz="3000">
              <a:latin typeface="Trebuchet MS"/>
              <a:cs typeface="Trebuchet MS"/>
            </a:endParaRPr>
          </a:p>
          <a:p>
            <a:pPr algn="r" marR="59055">
              <a:lnSpc>
                <a:spcPct val="100000"/>
              </a:lnSpc>
            </a:pPr>
            <a:r>
              <a:rPr dirty="0" sz="3000" spc="-54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0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rebuchet MS"/>
                <a:cs typeface="Trebuchet MS"/>
              </a:rPr>
              <a:t>Discover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3555" y="6142063"/>
            <a:ext cx="1675739" cy="3790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63005" y="6142063"/>
            <a:ext cx="1920494" cy="3786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82776" y="5127942"/>
            <a:ext cx="9822815" cy="1397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5001260" algn="l"/>
                <a:tab pos="7698740" algn="l"/>
              </a:tabLst>
            </a:pPr>
            <a:r>
              <a:rPr dirty="0" sz="3000" spc="125">
                <a:solidFill>
                  <a:srgbClr val="FFFFFF"/>
                </a:solidFill>
                <a:latin typeface="Trebuchet MS"/>
                <a:cs typeface="Trebuchet MS"/>
              </a:rPr>
              <a:t>how</a:t>
            </a:r>
            <a:r>
              <a:rPr dirty="0" sz="3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they</a:t>
            </a:r>
            <a:r>
              <a:rPr dirty="0" sz="3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Trebuchet MS"/>
                <a:cs typeface="Trebuchet MS"/>
              </a:rPr>
              <a:t>spark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Trebuchet MS"/>
                <a:cs typeface="Trebuchet MS"/>
              </a:rPr>
              <a:t>creativity,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teamwork,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adventure.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rebuchet MS"/>
                <a:cs typeface="Trebuchet MS"/>
              </a:rPr>
              <a:t>Get </a:t>
            </a:r>
            <a:r>
              <a:rPr dirty="0" sz="3000" spc="60">
                <a:solidFill>
                  <a:srgbClr val="FFFFFF"/>
                </a:solidFill>
                <a:latin typeface="Trebuchet MS"/>
                <a:cs typeface="Trebuchet MS"/>
              </a:rPr>
              <a:t>ready</a:t>
            </a:r>
            <a:r>
              <a:rPr dirty="0" sz="3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rebuchet MS"/>
                <a:cs typeface="Trebuchet MS"/>
              </a:rPr>
              <a:t>unleash</a:t>
            </a:r>
            <a:r>
              <a:rPr dirty="0" sz="30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6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rebuchet MS"/>
                <a:cs typeface="Trebuchet MS"/>
              </a:rPr>
              <a:t>inner</a:t>
            </a:r>
            <a:r>
              <a:rPr dirty="0" sz="30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explorer</a:t>
            </a:r>
            <a:r>
              <a:rPr dirty="0" sz="30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rebuchet MS"/>
                <a:cs typeface="Trebuchet MS"/>
              </a:rPr>
              <a:t>embark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125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dirty="0" sz="30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50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journey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rebuchet MS"/>
                <a:cs typeface="Trebuchet MS"/>
              </a:rPr>
              <a:t>filled</a:t>
            </a:r>
            <a:r>
              <a:rPr dirty="0" sz="30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000" spc="8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0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000" spc="-405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125" y="2116950"/>
            <a:ext cx="10702290" cy="11728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50"/>
              <a:t>The</a:t>
            </a:r>
            <a:r>
              <a:rPr dirty="0" spc="-600"/>
              <a:t> </a:t>
            </a:r>
            <a:r>
              <a:rPr dirty="0" spc="-275"/>
              <a:t>Allure</a:t>
            </a:r>
            <a:r>
              <a:rPr dirty="0" spc="-520"/>
              <a:t> </a:t>
            </a:r>
            <a:r>
              <a:rPr dirty="0"/>
              <a:t>of</a:t>
            </a:r>
            <a:r>
              <a:rPr dirty="0" spc="-560"/>
              <a:t> </a:t>
            </a:r>
            <a:r>
              <a:rPr dirty="0" spc="-210"/>
              <a:t>Adventure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96830" y="4594758"/>
            <a:ext cx="1547495" cy="290830"/>
          </a:xfrm>
          <a:custGeom>
            <a:avLst/>
            <a:gdLst/>
            <a:ahLst/>
            <a:cxnLst/>
            <a:rect l="l" t="t" r="r" b="b"/>
            <a:pathLst>
              <a:path w="1547495" h="290829">
                <a:moveTo>
                  <a:pt x="40645" y="77660"/>
                </a:moveTo>
                <a:lnTo>
                  <a:pt x="0" y="77660"/>
                </a:lnTo>
                <a:lnTo>
                  <a:pt x="0" y="199034"/>
                </a:lnTo>
                <a:lnTo>
                  <a:pt x="1039" y="218654"/>
                </a:lnTo>
                <a:lnTo>
                  <a:pt x="1094" y="219689"/>
                </a:lnTo>
                <a:lnTo>
                  <a:pt x="17512" y="266611"/>
                </a:lnTo>
                <a:lnTo>
                  <a:pt x="53263" y="288899"/>
                </a:lnTo>
                <a:lnTo>
                  <a:pt x="69399" y="290385"/>
                </a:lnTo>
                <a:lnTo>
                  <a:pt x="82815" y="289528"/>
                </a:lnTo>
                <a:lnTo>
                  <a:pt x="95122" y="287083"/>
                </a:lnTo>
                <a:lnTo>
                  <a:pt x="95388" y="287083"/>
                </a:lnTo>
                <a:lnTo>
                  <a:pt x="136357" y="266941"/>
                </a:lnTo>
                <a:lnTo>
                  <a:pt x="143803" y="261620"/>
                </a:lnTo>
                <a:lnTo>
                  <a:pt x="189687" y="261620"/>
                </a:lnTo>
                <a:lnTo>
                  <a:pt x="189687" y="252641"/>
                </a:lnTo>
                <a:lnTo>
                  <a:pt x="77927" y="252641"/>
                </a:lnTo>
                <a:lnTo>
                  <a:pt x="69741" y="251828"/>
                </a:lnTo>
                <a:lnTo>
                  <a:pt x="69439" y="251828"/>
                </a:lnTo>
                <a:lnTo>
                  <a:pt x="61802" y="249220"/>
                </a:lnTo>
                <a:lnTo>
                  <a:pt x="41234" y="208862"/>
                </a:lnTo>
                <a:lnTo>
                  <a:pt x="40645" y="194589"/>
                </a:lnTo>
                <a:lnTo>
                  <a:pt x="40645" y="77660"/>
                </a:lnTo>
                <a:close/>
              </a:path>
              <a:path w="1547495" h="290829">
                <a:moveTo>
                  <a:pt x="189687" y="261620"/>
                </a:moveTo>
                <a:lnTo>
                  <a:pt x="143803" y="261620"/>
                </a:lnTo>
                <a:lnTo>
                  <a:pt x="144098" y="266611"/>
                </a:lnTo>
                <a:lnTo>
                  <a:pt x="169729" y="287388"/>
                </a:lnTo>
                <a:lnTo>
                  <a:pt x="172712" y="287388"/>
                </a:lnTo>
                <a:lnTo>
                  <a:pt x="177140" y="287083"/>
                </a:lnTo>
                <a:lnTo>
                  <a:pt x="189687" y="286029"/>
                </a:lnTo>
                <a:lnTo>
                  <a:pt x="189687" y="261620"/>
                </a:lnTo>
                <a:close/>
              </a:path>
              <a:path w="1547495" h="290829">
                <a:moveTo>
                  <a:pt x="180707" y="77660"/>
                </a:moveTo>
                <a:lnTo>
                  <a:pt x="140067" y="77660"/>
                </a:lnTo>
                <a:lnTo>
                  <a:pt x="140067" y="205930"/>
                </a:lnTo>
                <a:lnTo>
                  <a:pt x="137396" y="212445"/>
                </a:lnTo>
                <a:lnTo>
                  <a:pt x="109553" y="243620"/>
                </a:lnTo>
                <a:lnTo>
                  <a:pt x="77927" y="252641"/>
                </a:lnTo>
                <a:lnTo>
                  <a:pt x="189687" y="252641"/>
                </a:lnTo>
                <a:lnTo>
                  <a:pt x="189687" y="251828"/>
                </a:lnTo>
                <a:lnTo>
                  <a:pt x="184001" y="251345"/>
                </a:lnTo>
                <a:lnTo>
                  <a:pt x="181070" y="251040"/>
                </a:lnTo>
                <a:lnTo>
                  <a:pt x="180766" y="250736"/>
                </a:lnTo>
                <a:lnTo>
                  <a:pt x="180707" y="77660"/>
                </a:lnTo>
                <a:close/>
              </a:path>
              <a:path w="1547495" h="290829">
                <a:moveTo>
                  <a:pt x="260935" y="77660"/>
                </a:moveTo>
                <a:lnTo>
                  <a:pt x="222473" y="77660"/>
                </a:lnTo>
                <a:lnTo>
                  <a:pt x="222473" y="286664"/>
                </a:lnTo>
                <a:lnTo>
                  <a:pt x="263202" y="286664"/>
                </a:lnTo>
                <a:lnTo>
                  <a:pt x="263202" y="161569"/>
                </a:lnTo>
                <a:lnTo>
                  <a:pt x="265568" y="155037"/>
                </a:lnTo>
                <a:lnTo>
                  <a:pt x="293734" y="122853"/>
                </a:lnTo>
                <a:lnTo>
                  <a:pt x="326067" y="112763"/>
                </a:lnTo>
                <a:lnTo>
                  <a:pt x="392668" y="112763"/>
                </a:lnTo>
                <a:lnTo>
                  <a:pt x="391434" y="109880"/>
                </a:lnTo>
                <a:lnTo>
                  <a:pt x="257721" y="109880"/>
                </a:lnTo>
                <a:lnTo>
                  <a:pt x="260883" y="78179"/>
                </a:lnTo>
                <a:lnTo>
                  <a:pt x="260935" y="77660"/>
                </a:lnTo>
                <a:close/>
              </a:path>
              <a:path w="1547495" h="290829">
                <a:moveTo>
                  <a:pt x="392668" y="112763"/>
                </a:moveTo>
                <a:lnTo>
                  <a:pt x="326067" y="112763"/>
                </a:lnTo>
                <a:lnTo>
                  <a:pt x="334165" y="113580"/>
                </a:lnTo>
                <a:lnTo>
                  <a:pt x="341129" y="116030"/>
                </a:lnTo>
                <a:lnTo>
                  <a:pt x="359349" y="155037"/>
                </a:lnTo>
                <a:lnTo>
                  <a:pt x="359995" y="170827"/>
                </a:lnTo>
                <a:lnTo>
                  <a:pt x="359995" y="286664"/>
                </a:lnTo>
                <a:lnTo>
                  <a:pt x="400635" y="286664"/>
                </a:lnTo>
                <a:lnTo>
                  <a:pt x="400551" y="161569"/>
                </a:lnTo>
                <a:lnTo>
                  <a:pt x="395630" y="121544"/>
                </a:lnTo>
                <a:lnTo>
                  <a:pt x="393330" y="114393"/>
                </a:lnTo>
                <a:lnTo>
                  <a:pt x="393222" y="114055"/>
                </a:lnTo>
                <a:lnTo>
                  <a:pt x="392668" y="112763"/>
                </a:lnTo>
                <a:close/>
              </a:path>
              <a:path w="1547495" h="290829">
                <a:moveTo>
                  <a:pt x="335324" y="74295"/>
                </a:moveTo>
                <a:lnTo>
                  <a:pt x="325548" y="74727"/>
                </a:lnTo>
                <a:lnTo>
                  <a:pt x="325979" y="74727"/>
                </a:lnTo>
                <a:lnTo>
                  <a:pt x="316366" y="76023"/>
                </a:lnTo>
                <a:lnTo>
                  <a:pt x="316708" y="76023"/>
                </a:lnTo>
                <a:lnTo>
                  <a:pt x="308362" y="77927"/>
                </a:lnTo>
                <a:lnTo>
                  <a:pt x="299670" y="80746"/>
                </a:lnTo>
                <a:lnTo>
                  <a:pt x="262796" y="103530"/>
                </a:lnTo>
                <a:lnTo>
                  <a:pt x="257721" y="109880"/>
                </a:lnTo>
                <a:lnTo>
                  <a:pt x="391434" y="109880"/>
                </a:lnTo>
                <a:lnTo>
                  <a:pt x="366077" y="81191"/>
                </a:lnTo>
                <a:lnTo>
                  <a:pt x="343946" y="74727"/>
                </a:lnTo>
                <a:lnTo>
                  <a:pt x="335324" y="74295"/>
                </a:lnTo>
                <a:close/>
              </a:path>
              <a:path w="1547495" h="290829">
                <a:moveTo>
                  <a:pt x="479772" y="0"/>
                </a:moveTo>
                <a:lnTo>
                  <a:pt x="439042" y="0"/>
                </a:lnTo>
                <a:lnTo>
                  <a:pt x="439042" y="286664"/>
                </a:lnTo>
                <a:lnTo>
                  <a:pt x="479772" y="286664"/>
                </a:lnTo>
                <a:lnTo>
                  <a:pt x="479772" y="221716"/>
                </a:lnTo>
                <a:lnTo>
                  <a:pt x="512157" y="191325"/>
                </a:lnTo>
                <a:lnTo>
                  <a:pt x="558886" y="191325"/>
                </a:lnTo>
                <a:lnTo>
                  <a:pt x="545751" y="173088"/>
                </a:lnTo>
                <a:lnTo>
                  <a:pt x="479772" y="173088"/>
                </a:lnTo>
                <a:lnTo>
                  <a:pt x="479772" y="0"/>
                </a:lnTo>
                <a:close/>
              </a:path>
              <a:path w="1547495" h="290829">
                <a:moveTo>
                  <a:pt x="558886" y="191325"/>
                </a:moveTo>
                <a:lnTo>
                  <a:pt x="512157" y="191325"/>
                </a:lnTo>
                <a:lnTo>
                  <a:pt x="581105" y="286664"/>
                </a:lnTo>
                <a:lnTo>
                  <a:pt x="627548" y="286664"/>
                </a:lnTo>
                <a:lnTo>
                  <a:pt x="558886" y="191325"/>
                </a:lnTo>
                <a:close/>
              </a:path>
              <a:path w="1547495" h="290829">
                <a:moveTo>
                  <a:pt x="628095" y="78016"/>
                </a:moveTo>
                <a:lnTo>
                  <a:pt x="578565" y="78016"/>
                </a:lnTo>
                <a:lnTo>
                  <a:pt x="479772" y="173088"/>
                </a:lnTo>
                <a:lnTo>
                  <a:pt x="545751" y="173088"/>
                </a:lnTo>
                <a:lnTo>
                  <a:pt x="540465" y="165747"/>
                </a:lnTo>
                <a:lnTo>
                  <a:pt x="628095" y="78016"/>
                </a:lnTo>
                <a:close/>
              </a:path>
              <a:path w="1547495" h="290829">
                <a:moveTo>
                  <a:pt x="674389" y="77660"/>
                </a:moveTo>
                <a:lnTo>
                  <a:pt x="635923" y="77660"/>
                </a:lnTo>
                <a:lnTo>
                  <a:pt x="635923" y="286664"/>
                </a:lnTo>
                <a:lnTo>
                  <a:pt x="676662" y="286664"/>
                </a:lnTo>
                <a:lnTo>
                  <a:pt x="676662" y="161569"/>
                </a:lnTo>
                <a:lnTo>
                  <a:pt x="679022" y="155037"/>
                </a:lnTo>
                <a:lnTo>
                  <a:pt x="707191" y="122853"/>
                </a:lnTo>
                <a:lnTo>
                  <a:pt x="739527" y="112763"/>
                </a:lnTo>
                <a:lnTo>
                  <a:pt x="806120" y="112763"/>
                </a:lnTo>
                <a:lnTo>
                  <a:pt x="804886" y="109880"/>
                </a:lnTo>
                <a:lnTo>
                  <a:pt x="671175" y="109880"/>
                </a:lnTo>
                <a:lnTo>
                  <a:pt x="674337" y="78179"/>
                </a:lnTo>
                <a:lnTo>
                  <a:pt x="674389" y="77660"/>
                </a:lnTo>
                <a:close/>
              </a:path>
              <a:path w="1547495" h="290829">
                <a:moveTo>
                  <a:pt x="806120" y="112763"/>
                </a:moveTo>
                <a:lnTo>
                  <a:pt x="739527" y="112763"/>
                </a:lnTo>
                <a:lnTo>
                  <a:pt x="747619" y="113580"/>
                </a:lnTo>
                <a:lnTo>
                  <a:pt x="754578" y="116030"/>
                </a:lnTo>
                <a:lnTo>
                  <a:pt x="772802" y="155037"/>
                </a:lnTo>
                <a:lnTo>
                  <a:pt x="772927" y="156035"/>
                </a:lnTo>
                <a:lnTo>
                  <a:pt x="773449" y="170827"/>
                </a:lnTo>
                <a:lnTo>
                  <a:pt x="773449" y="286664"/>
                </a:lnTo>
                <a:lnTo>
                  <a:pt x="814089" y="286664"/>
                </a:lnTo>
                <a:lnTo>
                  <a:pt x="814005" y="161569"/>
                </a:lnTo>
                <a:lnTo>
                  <a:pt x="809082" y="121544"/>
                </a:lnTo>
                <a:lnTo>
                  <a:pt x="806782" y="114393"/>
                </a:lnTo>
                <a:lnTo>
                  <a:pt x="806673" y="114055"/>
                </a:lnTo>
                <a:lnTo>
                  <a:pt x="806120" y="112763"/>
                </a:lnTo>
                <a:close/>
              </a:path>
              <a:path w="1547495" h="290829">
                <a:moveTo>
                  <a:pt x="748772" y="74295"/>
                </a:moveTo>
                <a:lnTo>
                  <a:pt x="738997" y="74727"/>
                </a:lnTo>
                <a:lnTo>
                  <a:pt x="739427" y="74727"/>
                </a:lnTo>
                <a:lnTo>
                  <a:pt x="729817" y="76023"/>
                </a:lnTo>
                <a:lnTo>
                  <a:pt x="730159" y="76023"/>
                </a:lnTo>
                <a:lnTo>
                  <a:pt x="721816" y="77927"/>
                </a:lnTo>
                <a:lnTo>
                  <a:pt x="713124" y="80746"/>
                </a:lnTo>
                <a:lnTo>
                  <a:pt x="676243" y="103530"/>
                </a:lnTo>
                <a:lnTo>
                  <a:pt x="671175" y="109880"/>
                </a:lnTo>
                <a:lnTo>
                  <a:pt x="804886" y="109880"/>
                </a:lnTo>
                <a:lnTo>
                  <a:pt x="779532" y="81191"/>
                </a:lnTo>
                <a:lnTo>
                  <a:pt x="757395" y="74727"/>
                </a:lnTo>
                <a:lnTo>
                  <a:pt x="748772" y="74295"/>
                </a:lnTo>
                <a:close/>
              </a:path>
              <a:path w="1547495" h="290829">
                <a:moveTo>
                  <a:pt x="943121" y="74295"/>
                </a:moveTo>
                <a:lnTo>
                  <a:pt x="901477" y="83007"/>
                </a:lnTo>
                <a:lnTo>
                  <a:pt x="868279" y="106680"/>
                </a:lnTo>
                <a:lnTo>
                  <a:pt x="846689" y="141071"/>
                </a:lnTo>
                <a:lnTo>
                  <a:pt x="839174" y="182346"/>
                </a:lnTo>
                <a:lnTo>
                  <a:pt x="839175" y="183070"/>
                </a:lnTo>
                <a:lnTo>
                  <a:pt x="846689" y="223621"/>
                </a:lnTo>
                <a:lnTo>
                  <a:pt x="868102" y="258089"/>
                </a:lnTo>
                <a:lnTo>
                  <a:pt x="901122" y="281762"/>
                </a:lnTo>
                <a:lnTo>
                  <a:pt x="942752" y="290385"/>
                </a:lnTo>
                <a:lnTo>
                  <a:pt x="953916" y="289847"/>
                </a:lnTo>
                <a:lnTo>
                  <a:pt x="993899" y="277018"/>
                </a:lnTo>
                <a:lnTo>
                  <a:pt x="1022167" y="252641"/>
                </a:lnTo>
                <a:lnTo>
                  <a:pt x="942752" y="252641"/>
                </a:lnTo>
                <a:lnTo>
                  <a:pt x="934403" y="252074"/>
                </a:lnTo>
                <a:lnTo>
                  <a:pt x="898645" y="232802"/>
                </a:lnTo>
                <a:lnTo>
                  <a:pt x="880814" y="193324"/>
                </a:lnTo>
                <a:lnTo>
                  <a:pt x="880700" y="192673"/>
                </a:lnTo>
                <a:lnTo>
                  <a:pt x="888866" y="147231"/>
                </a:lnTo>
                <a:lnTo>
                  <a:pt x="918944" y="117445"/>
                </a:lnTo>
                <a:lnTo>
                  <a:pt x="942752" y="112039"/>
                </a:lnTo>
                <a:lnTo>
                  <a:pt x="1021986" y="112039"/>
                </a:lnTo>
                <a:lnTo>
                  <a:pt x="1017416" y="106680"/>
                </a:lnTo>
                <a:lnTo>
                  <a:pt x="984484" y="83007"/>
                </a:lnTo>
                <a:lnTo>
                  <a:pt x="954143" y="74840"/>
                </a:lnTo>
                <a:lnTo>
                  <a:pt x="943121" y="74295"/>
                </a:lnTo>
                <a:close/>
              </a:path>
              <a:path w="1547495" h="290829">
                <a:moveTo>
                  <a:pt x="1081893" y="77660"/>
                </a:moveTo>
                <a:lnTo>
                  <a:pt x="1040530" y="77660"/>
                </a:lnTo>
                <a:lnTo>
                  <a:pt x="1130420" y="286664"/>
                </a:lnTo>
                <a:lnTo>
                  <a:pt x="1162627" y="286664"/>
                </a:lnTo>
                <a:lnTo>
                  <a:pt x="1184917" y="233055"/>
                </a:lnTo>
                <a:lnTo>
                  <a:pt x="1185023" y="232802"/>
                </a:lnTo>
                <a:lnTo>
                  <a:pt x="1147309" y="232802"/>
                </a:lnTo>
                <a:lnTo>
                  <a:pt x="1081893" y="77660"/>
                </a:lnTo>
                <a:close/>
              </a:path>
              <a:path w="1547495" h="290829">
                <a:moveTo>
                  <a:pt x="1235887" y="202666"/>
                </a:moveTo>
                <a:lnTo>
                  <a:pt x="1197552" y="202666"/>
                </a:lnTo>
                <a:lnTo>
                  <a:pt x="1232935" y="286664"/>
                </a:lnTo>
                <a:lnTo>
                  <a:pt x="1265053" y="286664"/>
                </a:lnTo>
                <a:lnTo>
                  <a:pt x="1288109" y="233055"/>
                </a:lnTo>
                <a:lnTo>
                  <a:pt x="1288219" y="232802"/>
                </a:lnTo>
                <a:lnTo>
                  <a:pt x="1248184" y="232802"/>
                </a:lnTo>
                <a:lnTo>
                  <a:pt x="1235887" y="202666"/>
                </a:lnTo>
                <a:close/>
              </a:path>
              <a:path w="1547495" h="290829">
                <a:moveTo>
                  <a:pt x="1021986" y="112039"/>
                </a:moveTo>
                <a:lnTo>
                  <a:pt x="942752" y="112039"/>
                </a:lnTo>
                <a:lnTo>
                  <a:pt x="951418" y="112639"/>
                </a:lnTo>
                <a:lnTo>
                  <a:pt x="951204" y="112639"/>
                </a:lnTo>
                <a:lnTo>
                  <a:pt x="959514" y="114445"/>
                </a:lnTo>
                <a:lnTo>
                  <a:pt x="959332" y="114445"/>
                </a:lnTo>
                <a:lnTo>
                  <a:pt x="966705" y="117241"/>
                </a:lnTo>
                <a:lnTo>
                  <a:pt x="996918" y="146596"/>
                </a:lnTo>
                <a:lnTo>
                  <a:pt x="1005617" y="182346"/>
                </a:lnTo>
                <a:lnTo>
                  <a:pt x="1005067" y="191819"/>
                </a:lnTo>
                <a:lnTo>
                  <a:pt x="986748" y="232483"/>
                </a:lnTo>
                <a:lnTo>
                  <a:pt x="951031" y="252074"/>
                </a:lnTo>
                <a:lnTo>
                  <a:pt x="942752" y="252641"/>
                </a:lnTo>
                <a:lnTo>
                  <a:pt x="1022167" y="252641"/>
                </a:lnTo>
                <a:lnTo>
                  <a:pt x="1042339" y="213784"/>
                </a:lnTo>
                <a:lnTo>
                  <a:pt x="1046610" y="182346"/>
                </a:lnTo>
                <a:lnTo>
                  <a:pt x="1046220" y="173380"/>
                </a:lnTo>
                <a:lnTo>
                  <a:pt x="1034834" y="131642"/>
                </a:lnTo>
                <a:lnTo>
                  <a:pt x="1024038" y="114445"/>
                </a:lnTo>
                <a:lnTo>
                  <a:pt x="1021986" y="112039"/>
                </a:lnTo>
                <a:close/>
              </a:path>
              <a:path w="1547495" h="290829">
                <a:moveTo>
                  <a:pt x="1178325" y="78016"/>
                </a:moveTo>
                <a:lnTo>
                  <a:pt x="1138866" y="78016"/>
                </a:lnTo>
                <a:lnTo>
                  <a:pt x="1174692" y="165646"/>
                </a:lnTo>
                <a:lnTo>
                  <a:pt x="1147289" y="232802"/>
                </a:lnTo>
                <a:lnTo>
                  <a:pt x="1185023" y="232802"/>
                </a:lnTo>
                <a:lnTo>
                  <a:pt x="1197552" y="202666"/>
                </a:lnTo>
                <a:lnTo>
                  <a:pt x="1235887" y="202666"/>
                </a:lnTo>
                <a:lnTo>
                  <a:pt x="1220781" y="165646"/>
                </a:lnTo>
                <a:lnTo>
                  <a:pt x="1236200" y="127457"/>
                </a:lnTo>
                <a:lnTo>
                  <a:pt x="1197641" y="127457"/>
                </a:lnTo>
                <a:lnTo>
                  <a:pt x="1178325" y="78016"/>
                </a:lnTo>
                <a:close/>
              </a:path>
              <a:path w="1547495" h="290829">
                <a:moveTo>
                  <a:pt x="1354943" y="77660"/>
                </a:moveTo>
                <a:lnTo>
                  <a:pt x="1313122" y="77660"/>
                </a:lnTo>
                <a:lnTo>
                  <a:pt x="1248165" y="232802"/>
                </a:lnTo>
                <a:lnTo>
                  <a:pt x="1288219" y="232802"/>
                </a:lnTo>
                <a:lnTo>
                  <a:pt x="1354943" y="77660"/>
                </a:lnTo>
                <a:close/>
              </a:path>
              <a:path w="1547495" h="290829">
                <a:moveTo>
                  <a:pt x="1256163" y="78016"/>
                </a:moveTo>
                <a:lnTo>
                  <a:pt x="1217148" y="78016"/>
                </a:lnTo>
                <a:lnTo>
                  <a:pt x="1197641" y="127457"/>
                </a:lnTo>
                <a:lnTo>
                  <a:pt x="1236200" y="127457"/>
                </a:lnTo>
                <a:lnTo>
                  <a:pt x="1256163" y="78016"/>
                </a:lnTo>
                <a:close/>
              </a:path>
              <a:path w="1547495" h="290829">
                <a:moveTo>
                  <a:pt x="1407306" y="77660"/>
                </a:moveTo>
                <a:lnTo>
                  <a:pt x="1368837" y="77660"/>
                </a:lnTo>
                <a:lnTo>
                  <a:pt x="1368837" y="286664"/>
                </a:lnTo>
                <a:lnTo>
                  <a:pt x="1409579" y="286664"/>
                </a:lnTo>
                <a:lnTo>
                  <a:pt x="1409579" y="161569"/>
                </a:lnTo>
                <a:lnTo>
                  <a:pt x="1411941" y="155037"/>
                </a:lnTo>
                <a:lnTo>
                  <a:pt x="1440109" y="122853"/>
                </a:lnTo>
                <a:lnTo>
                  <a:pt x="1472444" y="112763"/>
                </a:lnTo>
                <a:lnTo>
                  <a:pt x="1539037" y="112763"/>
                </a:lnTo>
                <a:lnTo>
                  <a:pt x="1537803" y="109880"/>
                </a:lnTo>
                <a:lnTo>
                  <a:pt x="1404092" y="109880"/>
                </a:lnTo>
                <a:lnTo>
                  <a:pt x="1407254" y="78179"/>
                </a:lnTo>
                <a:lnTo>
                  <a:pt x="1407306" y="77660"/>
                </a:lnTo>
                <a:close/>
              </a:path>
              <a:path w="1547495" h="290829">
                <a:moveTo>
                  <a:pt x="1539037" y="112763"/>
                </a:moveTo>
                <a:lnTo>
                  <a:pt x="1472444" y="112763"/>
                </a:lnTo>
                <a:lnTo>
                  <a:pt x="1480537" y="113580"/>
                </a:lnTo>
                <a:lnTo>
                  <a:pt x="1487500" y="116030"/>
                </a:lnTo>
                <a:lnTo>
                  <a:pt x="1505719" y="155037"/>
                </a:lnTo>
                <a:lnTo>
                  <a:pt x="1506366" y="170827"/>
                </a:lnTo>
                <a:lnTo>
                  <a:pt x="1506366" y="286664"/>
                </a:lnTo>
                <a:lnTo>
                  <a:pt x="1547006" y="286664"/>
                </a:lnTo>
                <a:lnTo>
                  <a:pt x="1546922" y="161569"/>
                </a:lnTo>
                <a:lnTo>
                  <a:pt x="1541999" y="121544"/>
                </a:lnTo>
                <a:lnTo>
                  <a:pt x="1539699" y="114393"/>
                </a:lnTo>
                <a:lnTo>
                  <a:pt x="1539590" y="114055"/>
                </a:lnTo>
                <a:lnTo>
                  <a:pt x="1539037" y="112763"/>
                </a:lnTo>
                <a:close/>
              </a:path>
              <a:path w="1547495" h="290829">
                <a:moveTo>
                  <a:pt x="1481689" y="74295"/>
                </a:moveTo>
                <a:lnTo>
                  <a:pt x="1471914" y="74727"/>
                </a:lnTo>
                <a:lnTo>
                  <a:pt x="1472344" y="74727"/>
                </a:lnTo>
                <a:lnTo>
                  <a:pt x="1462734" y="76023"/>
                </a:lnTo>
                <a:lnTo>
                  <a:pt x="1463076" y="76023"/>
                </a:lnTo>
                <a:lnTo>
                  <a:pt x="1454733" y="77927"/>
                </a:lnTo>
                <a:lnTo>
                  <a:pt x="1446041" y="80746"/>
                </a:lnTo>
                <a:lnTo>
                  <a:pt x="1409172" y="103530"/>
                </a:lnTo>
                <a:lnTo>
                  <a:pt x="1404092" y="109880"/>
                </a:lnTo>
                <a:lnTo>
                  <a:pt x="1537803" y="109880"/>
                </a:lnTo>
                <a:lnTo>
                  <a:pt x="1512449" y="81191"/>
                </a:lnTo>
                <a:lnTo>
                  <a:pt x="1490319" y="74727"/>
                </a:lnTo>
                <a:lnTo>
                  <a:pt x="1481689" y="74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5092" y="4594758"/>
            <a:ext cx="1645843" cy="3698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5311" y="5042433"/>
            <a:ext cx="2226443" cy="29038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62838" y="5490108"/>
            <a:ext cx="1957527" cy="36949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8646" y="5928258"/>
            <a:ext cx="2801169" cy="369493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58095" y="4049477"/>
            <a:ext cx="10800080" cy="22529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900" spc="135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treasure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Trebuchet MS"/>
                <a:cs typeface="Trebuchet MS"/>
              </a:rPr>
              <a:t>hunts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204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5">
                <a:solidFill>
                  <a:srgbClr val="FFFFFF"/>
                </a:solidFill>
                <a:latin typeface="Trebuchet MS"/>
                <a:cs typeface="Trebuchet MS"/>
              </a:rPr>
              <a:t>appealing?</a:t>
            </a:r>
            <a:r>
              <a:rPr dirty="0" sz="29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thrill</a:t>
            </a:r>
            <a:r>
              <a:rPr dirty="0" sz="29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9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2900">
              <a:latin typeface="Trebuchet MS"/>
              <a:cs typeface="Trebuchet MS"/>
            </a:endParaRPr>
          </a:p>
          <a:p>
            <a:pPr marL="1595755">
              <a:lnSpc>
                <a:spcPct val="100000"/>
              </a:lnSpc>
              <a:spcBef>
                <a:spcPts val="45"/>
              </a:spcBef>
              <a:tabLst>
                <a:tab pos="6510655" algn="l"/>
              </a:tabLst>
            </a:pPr>
            <a:r>
              <a:rPr dirty="0" sz="2900" spc="-41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excitement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900" spc="-415">
                <a:solidFill>
                  <a:srgbClr val="FFFFFF"/>
                </a:solidFill>
                <a:latin typeface="Trebuchet MS"/>
                <a:cs typeface="Trebuchet MS"/>
              </a:rPr>
              <a:t>,</a:t>
            </a:r>
            <a:r>
              <a:rPr dirty="0" sz="29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14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9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joy</a:t>
            </a:r>
            <a:r>
              <a:rPr dirty="0" sz="29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endParaRPr sz="2900">
              <a:latin typeface="Trebuchet MS"/>
              <a:cs typeface="Trebuchet MS"/>
            </a:endParaRPr>
          </a:p>
          <a:p>
            <a:pPr marL="12700" marR="781685" indent="2251075">
              <a:lnSpc>
                <a:spcPct val="101299"/>
              </a:lnSpc>
              <a:tabLst>
                <a:tab pos="8467090" algn="l"/>
              </a:tabLst>
            </a:pPr>
            <a:r>
              <a:rPr dirty="0" sz="2900" spc="-509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3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hunt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oﬀers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Trebuchet MS"/>
                <a:cs typeface="Trebuchet MS"/>
              </a:rPr>
              <a:t>unique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50">
                <a:solidFill>
                  <a:srgbClr val="FFFFFF"/>
                </a:solidFill>
                <a:latin typeface="Trebuchet MS"/>
                <a:cs typeface="Trebuchet MS"/>
              </a:rPr>
              <a:t>story</a:t>
            </a:r>
            <a:r>
              <a:rPr dirty="0" sz="2900" spc="-25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waiting</a:t>
            </a:r>
            <a:r>
              <a:rPr dirty="0" sz="29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9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20">
                <a:solidFill>
                  <a:srgbClr val="FFFFFF"/>
                </a:solidFill>
                <a:latin typeface="Trebuchet MS"/>
                <a:cs typeface="Trebuchet MS"/>
              </a:rPr>
              <a:t>be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uncovered.</a:t>
            </a:r>
            <a:r>
              <a:rPr dirty="0" sz="29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Participants</a:t>
            </a:r>
            <a:r>
              <a:rPr dirty="0" sz="29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80">
                <a:solidFill>
                  <a:srgbClr val="FFFFFF"/>
                </a:solidFill>
                <a:latin typeface="Trebuchet MS"/>
                <a:cs typeface="Trebuchet MS"/>
              </a:rPr>
              <a:t>engage</a:t>
            </a:r>
            <a:r>
              <a:rPr dirty="0" sz="29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2900">
              <a:latin typeface="Trebuchet MS"/>
              <a:cs typeface="Trebuchet MS"/>
            </a:endParaRPr>
          </a:p>
          <a:p>
            <a:pPr marL="2948305">
              <a:lnSpc>
                <a:spcPts val="3450"/>
              </a:lnSpc>
            </a:pP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skills,</a:t>
            </a:r>
            <a:r>
              <a:rPr dirty="0" sz="2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5">
                <a:solidFill>
                  <a:srgbClr val="FFFFFF"/>
                </a:solidFill>
                <a:latin typeface="Trebuchet MS"/>
                <a:cs typeface="Trebuchet MS"/>
              </a:rPr>
              <a:t>making</a:t>
            </a:r>
            <a:r>
              <a:rPr dirty="0" sz="2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65">
                <a:solidFill>
                  <a:srgbClr val="FFFFFF"/>
                </a:solidFill>
                <a:latin typeface="Trebuchet MS"/>
                <a:cs typeface="Trebuchet MS"/>
              </a:rPr>
              <a:t>every</a:t>
            </a:r>
            <a:r>
              <a:rPr dirty="0" sz="29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55">
                <a:solidFill>
                  <a:srgbClr val="FFFFFF"/>
                </a:solidFill>
                <a:latin typeface="Trebuchet MS"/>
                <a:cs typeface="Trebuchet MS"/>
              </a:rPr>
              <a:t>experience</a:t>
            </a:r>
            <a:r>
              <a:rPr dirty="0" sz="2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10">
                <a:solidFill>
                  <a:srgbClr val="FFFFFF"/>
                </a:solidFill>
                <a:latin typeface="Trebuchet MS"/>
                <a:cs typeface="Trebuchet MS"/>
              </a:rPr>
              <a:t>unforgettable.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34" y="2171744"/>
            <a:ext cx="10644505" cy="10750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6850" spc="-200"/>
              <a:t>Creating</a:t>
            </a:r>
            <a:r>
              <a:rPr dirty="0" sz="6850" spc="-475"/>
              <a:t> </a:t>
            </a:r>
            <a:r>
              <a:rPr dirty="0" sz="6850" spc="-185"/>
              <a:t>the</a:t>
            </a:r>
            <a:r>
              <a:rPr dirty="0" sz="6850" spc="-475"/>
              <a:t> </a:t>
            </a:r>
            <a:r>
              <a:rPr dirty="0" sz="6850" spc="-25"/>
              <a:t>Perfect</a:t>
            </a:r>
            <a:r>
              <a:rPr dirty="0" sz="6850" spc="-475"/>
              <a:t> </a:t>
            </a:r>
            <a:r>
              <a:rPr dirty="0" sz="6850" spc="-280"/>
              <a:t>Hunt</a:t>
            </a:r>
            <a:endParaRPr sz="68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3238" y="4192765"/>
            <a:ext cx="1449247" cy="3686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9315" y="4640440"/>
            <a:ext cx="1467726" cy="28969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8390597" y="4640440"/>
            <a:ext cx="908685" cy="290195"/>
          </a:xfrm>
          <a:custGeom>
            <a:avLst/>
            <a:gdLst/>
            <a:ahLst/>
            <a:cxnLst/>
            <a:rect l="l" t="t" r="r" b="b"/>
            <a:pathLst>
              <a:path w="908684" h="290195">
                <a:moveTo>
                  <a:pt x="104432" y="74117"/>
                </a:moveTo>
                <a:lnTo>
                  <a:pt x="62248" y="82261"/>
                </a:lnTo>
                <a:lnTo>
                  <a:pt x="28933" y="105502"/>
                </a:lnTo>
                <a:lnTo>
                  <a:pt x="7377" y="139946"/>
                </a:lnTo>
                <a:lnTo>
                  <a:pt x="0" y="181190"/>
                </a:lnTo>
                <a:lnTo>
                  <a:pt x="434" y="190906"/>
                </a:lnTo>
                <a:lnTo>
                  <a:pt x="11979" y="232055"/>
                </a:lnTo>
                <a:lnTo>
                  <a:pt x="37085" y="264455"/>
                </a:lnTo>
                <a:lnTo>
                  <a:pt x="72674" y="284866"/>
                </a:lnTo>
                <a:lnTo>
                  <a:pt x="94454" y="289287"/>
                </a:lnTo>
                <a:lnTo>
                  <a:pt x="96213" y="289287"/>
                </a:lnTo>
                <a:lnTo>
                  <a:pt x="104800" y="289699"/>
                </a:lnTo>
                <a:lnTo>
                  <a:pt x="150646" y="279452"/>
                </a:lnTo>
                <a:lnTo>
                  <a:pt x="183282" y="252056"/>
                </a:lnTo>
                <a:lnTo>
                  <a:pt x="103708" y="252056"/>
                </a:lnTo>
                <a:lnTo>
                  <a:pt x="95419" y="251473"/>
                </a:lnTo>
                <a:lnTo>
                  <a:pt x="59729" y="231648"/>
                </a:lnTo>
                <a:lnTo>
                  <a:pt x="41449" y="190906"/>
                </a:lnTo>
                <a:lnTo>
                  <a:pt x="40906" y="181190"/>
                </a:lnTo>
                <a:lnTo>
                  <a:pt x="41437" y="171344"/>
                </a:lnTo>
                <a:lnTo>
                  <a:pt x="59320" y="131229"/>
                </a:lnTo>
                <a:lnTo>
                  <a:pt x="94980" y="112325"/>
                </a:lnTo>
                <a:lnTo>
                  <a:pt x="103352" y="111772"/>
                </a:lnTo>
                <a:lnTo>
                  <a:pt x="181373" y="111772"/>
                </a:lnTo>
                <a:lnTo>
                  <a:pt x="177001" y="105686"/>
                </a:lnTo>
                <a:lnTo>
                  <a:pt x="144571" y="81752"/>
                </a:lnTo>
                <a:lnTo>
                  <a:pt x="118938" y="75022"/>
                </a:lnTo>
                <a:lnTo>
                  <a:pt x="119593" y="75022"/>
                </a:lnTo>
                <a:lnTo>
                  <a:pt x="104432" y="74117"/>
                </a:lnTo>
                <a:close/>
              </a:path>
              <a:path w="908684" h="290195">
                <a:moveTo>
                  <a:pt x="155117" y="217297"/>
                </a:moveTo>
                <a:lnTo>
                  <a:pt x="125247" y="248170"/>
                </a:lnTo>
                <a:lnTo>
                  <a:pt x="111137" y="252056"/>
                </a:lnTo>
                <a:lnTo>
                  <a:pt x="183282" y="252056"/>
                </a:lnTo>
                <a:lnTo>
                  <a:pt x="184953" y="249724"/>
                </a:lnTo>
                <a:lnTo>
                  <a:pt x="185051" y="249588"/>
                </a:lnTo>
                <a:lnTo>
                  <a:pt x="190319" y="240100"/>
                </a:lnTo>
                <a:lnTo>
                  <a:pt x="195033" y="229247"/>
                </a:lnTo>
                <a:lnTo>
                  <a:pt x="155117" y="217297"/>
                </a:lnTo>
                <a:close/>
              </a:path>
              <a:path w="908684" h="290195">
                <a:moveTo>
                  <a:pt x="181373" y="111772"/>
                </a:moveTo>
                <a:lnTo>
                  <a:pt x="103352" y="111772"/>
                </a:lnTo>
                <a:lnTo>
                  <a:pt x="112646" y="112325"/>
                </a:lnTo>
                <a:lnTo>
                  <a:pt x="111550" y="112325"/>
                </a:lnTo>
                <a:lnTo>
                  <a:pt x="149612" y="136275"/>
                </a:lnTo>
                <a:lnTo>
                  <a:pt x="154851" y="144805"/>
                </a:lnTo>
                <a:lnTo>
                  <a:pt x="193675" y="132499"/>
                </a:lnTo>
                <a:lnTo>
                  <a:pt x="185840" y="117990"/>
                </a:lnTo>
                <a:lnTo>
                  <a:pt x="181373" y="111772"/>
                </a:lnTo>
                <a:close/>
              </a:path>
              <a:path w="908684" h="290195">
                <a:moveTo>
                  <a:pt x="258470" y="0"/>
                </a:moveTo>
                <a:lnTo>
                  <a:pt x="217830" y="0"/>
                </a:lnTo>
                <a:lnTo>
                  <a:pt x="217881" y="243725"/>
                </a:lnTo>
                <a:lnTo>
                  <a:pt x="237049" y="281385"/>
                </a:lnTo>
                <a:lnTo>
                  <a:pt x="253733" y="287591"/>
                </a:lnTo>
                <a:lnTo>
                  <a:pt x="254537" y="287591"/>
                </a:lnTo>
                <a:lnTo>
                  <a:pt x="263004" y="288264"/>
                </a:lnTo>
                <a:lnTo>
                  <a:pt x="268427" y="288264"/>
                </a:lnTo>
                <a:lnTo>
                  <a:pt x="274764" y="287591"/>
                </a:lnTo>
                <a:lnTo>
                  <a:pt x="306705" y="278485"/>
                </a:lnTo>
                <a:lnTo>
                  <a:pt x="300533" y="250240"/>
                </a:lnTo>
                <a:lnTo>
                  <a:pt x="265595" y="250240"/>
                </a:lnTo>
                <a:lnTo>
                  <a:pt x="263144" y="249453"/>
                </a:lnTo>
                <a:lnTo>
                  <a:pt x="261383" y="247980"/>
                </a:lnTo>
                <a:lnTo>
                  <a:pt x="259410" y="246265"/>
                </a:lnTo>
                <a:lnTo>
                  <a:pt x="258470" y="241820"/>
                </a:lnTo>
                <a:lnTo>
                  <a:pt x="258470" y="0"/>
                </a:lnTo>
                <a:close/>
              </a:path>
              <a:path w="908684" h="290195">
                <a:moveTo>
                  <a:pt x="299110" y="243725"/>
                </a:moveTo>
                <a:lnTo>
                  <a:pt x="290779" y="246265"/>
                </a:lnTo>
                <a:lnTo>
                  <a:pt x="284568" y="247980"/>
                </a:lnTo>
                <a:lnTo>
                  <a:pt x="276428" y="249796"/>
                </a:lnTo>
                <a:lnTo>
                  <a:pt x="272465" y="250240"/>
                </a:lnTo>
                <a:lnTo>
                  <a:pt x="300533" y="250240"/>
                </a:lnTo>
                <a:lnTo>
                  <a:pt x="299110" y="243725"/>
                </a:lnTo>
                <a:close/>
              </a:path>
              <a:path w="908684" h="290195">
                <a:moveTo>
                  <a:pt x="356285" y="77470"/>
                </a:moveTo>
                <a:lnTo>
                  <a:pt x="315734" y="77470"/>
                </a:lnTo>
                <a:lnTo>
                  <a:pt x="315734" y="198564"/>
                </a:lnTo>
                <a:lnTo>
                  <a:pt x="320100" y="237282"/>
                </a:lnTo>
                <a:lnTo>
                  <a:pt x="342989" y="276364"/>
                </a:lnTo>
                <a:lnTo>
                  <a:pt x="384975" y="289699"/>
                </a:lnTo>
                <a:lnTo>
                  <a:pt x="398357" y="288846"/>
                </a:lnTo>
                <a:lnTo>
                  <a:pt x="435660" y="276034"/>
                </a:lnTo>
                <a:lnTo>
                  <a:pt x="459206" y="260997"/>
                </a:lnTo>
                <a:lnTo>
                  <a:pt x="504977" y="260997"/>
                </a:lnTo>
                <a:lnTo>
                  <a:pt x="504977" y="252056"/>
                </a:lnTo>
                <a:lnTo>
                  <a:pt x="393484" y="252056"/>
                </a:lnTo>
                <a:lnTo>
                  <a:pt x="385311" y="251244"/>
                </a:lnTo>
                <a:lnTo>
                  <a:pt x="385012" y="251244"/>
                </a:lnTo>
                <a:lnTo>
                  <a:pt x="377394" y="248639"/>
                </a:lnTo>
                <a:lnTo>
                  <a:pt x="356873" y="208370"/>
                </a:lnTo>
                <a:lnTo>
                  <a:pt x="356285" y="194132"/>
                </a:lnTo>
                <a:lnTo>
                  <a:pt x="356285" y="77470"/>
                </a:lnTo>
                <a:close/>
              </a:path>
              <a:path w="908684" h="290195">
                <a:moveTo>
                  <a:pt x="504977" y="260997"/>
                </a:moveTo>
                <a:lnTo>
                  <a:pt x="459206" y="260997"/>
                </a:lnTo>
                <a:lnTo>
                  <a:pt x="459498" y="265988"/>
                </a:lnTo>
                <a:lnTo>
                  <a:pt x="485076" y="286715"/>
                </a:lnTo>
                <a:lnTo>
                  <a:pt x="487696" y="286715"/>
                </a:lnTo>
                <a:lnTo>
                  <a:pt x="494697" y="286286"/>
                </a:lnTo>
                <a:lnTo>
                  <a:pt x="494068" y="286286"/>
                </a:lnTo>
                <a:lnTo>
                  <a:pt x="504977" y="285356"/>
                </a:lnTo>
                <a:lnTo>
                  <a:pt x="504977" y="260997"/>
                </a:lnTo>
                <a:close/>
              </a:path>
              <a:path w="908684" h="290195">
                <a:moveTo>
                  <a:pt x="496023" y="77470"/>
                </a:moveTo>
                <a:lnTo>
                  <a:pt x="455472" y="77470"/>
                </a:lnTo>
                <a:lnTo>
                  <a:pt x="455472" y="205435"/>
                </a:lnTo>
                <a:lnTo>
                  <a:pt x="452815" y="211938"/>
                </a:lnTo>
                <a:lnTo>
                  <a:pt x="425035" y="243053"/>
                </a:lnTo>
                <a:lnTo>
                  <a:pt x="393484" y="252056"/>
                </a:lnTo>
                <a:lnTo>
                  <a:pt x="504977" y="252056"/>
                </a:lnTo>
                <a:lnTo>
                  <a:pt x="504977" y="251244"/>
                </a:lnTo>
                <a:lnTo>
                  <a:pt x="499313" y="250761"/>
                </a:lnTo>
                <a:lnTo>
                  <a:pt x="496392" y="250456"/>
                </a:lnTo>
                <a:lnTo>
                  <a:pt x="496201" y="250329"/>
                </a:lnTo>
                <a:lnTo>
                  <a:pt x="496075" y="218135"/>
                </a:lnTo>
                <a:lnTo>
                  <a:pt x="496023" y="77470"/>
                </a:lnTo>
                <a:close/>
              </a:path>
              <a:path w="908684" h="290195">
                <a:moveTo>
                  <a:pt x="628446" y="74117"/>
                </a:moveTo>
                <a:lnTo>
                  <a:pt x="613675" y="75045"/>
                </a:lnTo>
                <a:lnTo>
                  <a:pt x="613803" y="75045"/>
                </a:lnTo>
                <a:lnTo>
                  <a:pt x="599925" y="77830"/>
                </a:lnTo>
                <a:lnTo>
                  <a:pt x="563576" y="96681"/>
                </a:lnTo>
                <a:lnTo>
                  <a:pt x="537679" y="127787"/>
                </a:lnTo>
                <a:lnTo>
                  <a:pt x="525237" y="166761"/>
                </a:lnTo>
                <a:lnTo>
                  <a:pt x="525201" y="166958"/>
                </a:lnTo>
                <a:lnTo>
                  <a:pt x="524391" y="180822"/>
                </a:lnTo>
                <a:lnTo>
                  <a:pt x="524370" y="181190"/>
                </a:lnTo>
                <a:lnTo>
                  <a:pt x="524851" y="192113"/>
                </a:lnTo>
                <a:lnTo>
                  <a:pt x="536345" y="232401"/>
                </a:lnTo>
                <a:lnTo>
                  <a:pt x="561206" y="264597"/>
                </a:lnTo>
                <a:lnTo>
                  <a:pt x="596927" y="284866"/>
                </a:lnTo>
                <a:lnTo>
                  <a:pt x="618609" y="289287"/>
                </a:lnTo>
                <a:lnTo>
                  <a:pt x="620340" y="289287"/>
                </a:lnTo>
                <a:lnTo>
                  <a:pt x="628815" y="289699"/>
                </a:lnTo>
                <a:lnTo>
                  <a:pt x="666915" y="283095"/>
                </a:lnTo>
                <a:lnTo>
                  <a:pt x="704641" y="257492"/>
                </a:lnTo>
                <a:lnTo>
                  <a:pt x="706467" y="255041"/>
                </a:lnTo>
                <a:lnTo>
                  <a:pt x="629894" y="255041"/>
                </a:lnTo>
                <a:lnTo>
                  <a:pt x="621856" y="254515"/>
                </a:lnTo>
                <a:lnTo>
                  <a:pt x="586751" y="236686"/>
                </a:lnTo>
                <a:lnTo>
                  <a:pt x="566813" y="198475"/>
                </a:lnTo>
                <a:lnTo>
                  <a:pt x="729640" y="198475"/>
                </a:lnTo>
                <a:lnTo>
                  <a:pt x="731024" y="192989"/>
                </a:lnTo>
                <a:lnTo>
                  <a:pt x="731723" y="189179"/>
                </a:lnTo>
                <a:lnTo>
                  <a:pt x="731723" y="180822"/>
                </a:lnTo>
                <a:lnTo>
                  <a:pt x="730908" y="166958"/>
                </a:lnTo>
                <a:lnTo>
                  <a:pt x="730896" y="166761"/>
                </a:lnTo>
                <a:lnTo>
                  <a:pt x="730570" y="164985"/>
                </a:lnTo>
                <a:lnTo>
                  <a:pt x="565912" y="164985"/>
                </a:lnTo>
                <a:lnTo>
                  <a:pt x="566776" y="159406"/>
                </a:lnTo>
                <a:lnTo>
                  <a:pt x="591518" y="121715"/>
                </a:lnTo>
                <a:lnTo>
                  <a:pt x="628815" y="109143"/>
                </a:lnTo>
                <a:lnTo>
                  <a:pt x="705344" y="109143"/>
                </a:lnTo>
                <a:lnTo>
                  <a:pt x="702891" y="106135"/>
                </a:lnTo>
                <a:lnTo>
                  <a:pt x="670284" y="82470"/>
                </a:lnTo>
                <a:lnTo>
                  <a:pt x="643356" y="75045"/>
                </a:lnTo>
                <a:lnTo>
                  <a:pt x="628446" y="74117"/>
                </a:lnTo>
                <a:close/>
              </a:path>
              <a:path w="908684" h="290195">
                <a:moveTo>
                  <a:pt x="684745" y="218744"/>
                </a:moveTo>
                <a:lnTo>
                  <a:pt x="655166" y="249694"/>
                </a:lnTo>
                <a:lnTo>
                  <a:pt x="629894" y="255041"/>
                </a:lnTo>
                <a:lnTo>
                  <a:pt x="706467" y="255041"/>
                </a:lnTo>
                <a:lnTo>
                  <a:pt x="710768" y="249248"/>
                </a:lnTo>
                <a:lnTo>
                  <a:pt x="716435" y="239633"/>
                </a:lnTo>
                <a:lnTo>
                  <a:pt x="721677" y="228612"/>
                </a:lnTo>
                <a:lnTo>
                  <a:pt x="684745" y="218744"/>
                </a:lnTo>
                <a:close/>
              </a:path>
              <a:path w="908684" h="290195">
                <a:moveTo>
                  <a:pt x="705344" y="109143"/>
                </a:moveTo>
                <a:lnTo>
                  <a:pt x="628815" y="109143"/>
                </a:lnTo>
                <a:lnTo>
                  <a:pt x="637053" y="109653"/>
                </a:lnTo>
                <a:lnTo>
                  <a:pt x="644945" y="111180"/>
                </a:lnTo>
                <a:lnTo>
                  <a:pt x="677836" y="132988"/>
                </a:lnTo>
                <a:lnTo>
                  <a:pt x="692073" y="164985"/>
                </a:lnTo>
                <a:lnTo>
                  <a:pt x="730570" y="164985"/>
                </a:lnTo>
                <a:lnTo>
                  <a:pt x="728434" y="153354"/>
                </a:lnTo>
                <a:lnTo>
                  <a:pt x="724286" y="140333"/>
                </a:lnTo>
                <a:lnTo>
                  <a:pt x="718502" y="127965"/>
                </a:lnTo>
                <a:lnTo>
                  <a:pt x="711318" y="116468"/>
                </a:lnTo>
                <a:lnTo>
                  <a:pt x="705344" y="109143"/>
                </a:lnTo>
                <a:close/>
              </a:path>
              <a:path w="908684" h="290195">
                <a:moveTo>
                  <a:pt x="755561" y="220472"/>
                </a:moveTo>
                <a:lnTo>
                  <a:pt x="737463" y="251599"/>
                </a:lnTo>
                <a:lnTo>
                  <a:pt x="747538" y="261469"/>
                </a:lnTo>
                <a:lnTo>
                  <a:pt x="757851" y="269724"/>
                </a:lnTo>
                <a:lnTo>
                  <a:pt x="801927" y="287621"/>
                </a:lnTo>
                <a:lnTo>
                  <a:pt x="826338" y="289699"/>
                </a:lnTo>
                <a:lnTo>
                  <a:pt x="843459" y="288630"/>
                </a:lnTo>
                <a:lnTo>
                  <a:pt x="885177" y="272592"/>
                </a:lnTo>
                <a:lnTo>
                  <a:pt x="901178" y="253949"/>
                </a:lnTo>
                <a:lnTo>
                  <a:pt x="825169" y="253949"/>
                </a:lnTo>
                <a:lnTo>
                  <a:pt x="816816" y="253553"/>
                </a:lnTo>
                <a:lnTo>
                  <a:pt x="776109" y="237663"/>
                </a:lnTo>
                <a:lnTo>
                  <a:pt x="766289" y="229970"/>
                </a:lnTo>
                <a:lnTo>
                  <a:pt x="755561" y="220472"/>
                </a:lnTo>
                <a:close/>
              </a:path>
              <a:path w="908684" h="290195">
                <a:moveTo>
                  <a:pt x="830414" y="74117"/>
                </a:moveTo>
                <a:lnTo>
                  <a:pt x="818890" y="74598"/>
                </a:lnTo>
                <a:lnTo>
                  <a:pt x="819438" y="74598"/>
                </a:lnTo>
                <a:lnTo>
                  <a:pt x="809439" y="75906"/>
                </a:lnTo>
                <a:lnTo>
                  <a:pt x="774012" y="90206"/>
                </a:lnTo>
                <a:lnTo>
                  <a:pt x="751083" y="128244"/>
                </a:lnTo>
                <a:lnTo>
                  <a:pt x="750452" y="137833"/>
                </a:lnTo>
                <a:lnTo>
                  <a:pt x="750524" y="140525"/>
                </a:lnTo>
                <a:lnTo>
                  <a:pt x="750919" y="147024"/>
                </a:lnTo>
                <a:lnTo>
                  <a:pt x="752422" y="154482"/>
                </a:lnTo>
                <a:lnTo>
                  <a:pt x="752463" y="154690"/>
                </a:lnTo>
                <a:lnTo>
                  <a:pt x="781545" y="185534"/>
                </a:lnTo>
                <a:lnTo>
                  <a:pt x="825393" y="200007"/>
                </a:lnTo>
                <a:lnTo>
                  <a:pt x="833131" y="202071"/>
                </a:lnTo>
                <a:lnTo>
                  <a:pt x="840142" y="204032"/>
                </a:lnTo>
                <a:lnTo>
                  <a:pt x="854405" y="208305"/>
                </a:lnTo>
                <a:lnTo>
                  <a:pt x="860018" y="210997"/>
                </a:lnTo>
                <a:lnTo>
                  <a:pt x="863269" y="213944"/>
                </a:lnTo>
                <a:lnTo>
                  <a:pt x="866597" y="216903"/>
                </a:lnTo>
                <a:lnTo>
                  <a:pt x="868248" y="221068"/>
                </a:lnTo>
                <a:lnTo>
                  <a:pt x="868248" y="235013"/>
                </a:lnTo>
                <a:lnTo>
                  <a:pt x="834401" y="253553"/>
                </a:lnTo>
                <a:lnTo>
                  <a:pt x="833479" y="253553"/>
                </a:lnTo>
                <a:lnTo>
                  <a:pt x="825169" y="253949"/>
                </a:lnTo>
                <a:lnTo>
                  <a:pt x="901178" y="253949"/>
                </a:lnTo>
                <a:lnTo>
                  <a:pt x="902358" y="252118"/>
                </a:lnTo>
                <a:lnTo>
                  <a:pt x="902558" y="251599"/>
                </a:lnTo>
                <a:lnTo>
                  <a:pt x="906726" y="239149"/>
                </a:lnTo>
                <a:lnTo>
                  <a:pt x="908164" y="224536"/>
                </a:lnTo>
                <a:lnTo>
                  <a:pt x="907502" y="214915"/>
                </a:lnTo>
                <a:lnTo>
                  <a:pt x="885353" y="182589"/>
                </a:lnTo>
                <a:lnTo>
                  <a:pt x="841019" y="165297"/>
                </a:lnTo>
                <a:lnTo>
                  <a:pt x="830237" y="162267"/>
                </a:lnTo>
                <a:lnTo>
                  <a:pt x="823155" y="160153"/>
                </a:lnTo>
                <a:lnTo>
                  <a:pt x="789508" y="140525"/>
                </a:lnTo>
                <a:lnTo>
                  <a:pt x="789508" y="129235"/>
                </a:lnTo>
                <a:lnTo>
                  <a:pt x="821702" y="109867"/>
                </a:lnTo>
                <a:lnTo>
                  <a:pt x="905948" y="109867"/>
                </a:lnTo>
                <a:lnTo>
                  <a:pt x="907249" y="108051"/>
                </a:lnTo>
                <a:lnTo>
                  <a:pt x="872680" y="81813"/>
                </a:lnTo>
                <a:lnTo>
                  <a:pt x="841949" y="74598"/>
                </a:lnTo>
                <a:lnTo>
                  <a:pt x="830414" y="74117"/>
                </a:lnTo>
                <a:close/>
              </a:path>
              <a:path w="908684" h="290195">
                <a:moveTo>
                  <a:pt x="905948" y="109867"/>
                </a:moveTo>
                <a:lnTo>
                  <a:pt x="828878" y="109867"/>
                </a:lnTo>
                <a:lnTo>
                  <a:pt x="836679" y="110191"/>
                </a:lnTo>
                <a:lnTo>
                  <a:pt x="844061" y="111159"/>
                </a:lnTo>
                <a:lnTo>
                  <a:pt x="878257" y="129756"/>
                </a:lnTo>
                <a:lnTo>
                  <a:pt x="885901" y="137833"/>
                </a:lnTo>
                <a:lnTo>
                  <a:pt x="905948" y="10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196" y="5526265"/>
            <a:ext cx="1391071" cy="36898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88767" y="5526265"/>
            <a:ext cx="3138728" cy="3686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44458" y="5973940"/>
            <a:ext cx="1864614" cy="2896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08709" y="4095343"/>
            <a:ext cx="10727690" cy="225171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0"/>
              </a:spcBef>
              <a:tabLst>
                <a:tab pos="5628005" algn="l"/>
                <a:tab pos="8882380" algn="l"/>
                <a:tab pos="9845675" algn="l"/>
              </a:tabLst>
            </a:pPr>
            <a:r>
              <a:rPr dirty="0" sz="2900" spc="125">
                <a:solidFill>
                  <a:srgbClr val="FFFFFF"/>
                </a:solidFill>
                <a:latin typeface="Trebuchet MS"/>
                <a:cs typeface="Trebuchet MS"/>
              </a:rPr>
              <a:t>Designing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treasure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hunt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requires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40">
                <a:solidFill>
                  <a:srgbClr val="FFFFFF"/>
                </a:solidFill>
                <a:latin typeface="Trebuchet MS"/>
                <a:cs typeface="Trebuchet MS"/>
              </a:rPr>
              <a:t>creativity</a:t>
            </a:r>
            <a:r>
              <a:rPr dirty="0" sz="29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	</a:t>
            </a:r>
            <a:r>
              <a:rPr dirty="0" sz="2900" spc="-57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 Start</a:t>
            </a:r>
            <a:r>
              <a:rPr dirty="0" sz="2900" spc="-2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dirty="0" sz="29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9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85">
                <a:solidFill>
                  <a:srgbClr val="FFFFFF"/>
                </a:solidFill>
                <a:latin typeface="Trebuchet MS"/>
                <a:cs typeface="Trebuchet MS"/>
              </a:rPr>
              <a:t>compelling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900" spc="114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develop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900" spc="-20">
                <a:solidFill>
                  <a:srgbClr val="FFFFFF"/>
                </a:solidFill>
                <a:latin typeface="Trebuchet MS"/>
                <a:cs typeface="Trebuchet MS"/>
              </a:rPr>
              <a:t>that 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challenge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35">
                <a:solidFill>
                  <a:srgbClr val="FFFFFF"/>
                </a:solidFill>
                <a:latin typeface="Trebuchet MS"/>
                <a:cs typeface="Trebuchet MS"/>
              </a:rPr>
              <a:t>participants.</a:t>
            </a:r>
            <a:r>
              <a:rPr dirty="0" sz="2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00">
                <a:solidFill>
                  <a:srgbClr val="FFFFFF"/>
                </a:solidFill>
                <a:latin typeface="Trebuchet MS"/>
                <a:cs typeface="Trebuchet MS"/>
              </a:rPr>
              <a:t>Ensure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hunt</a:t>
            </a:r>
            <a:r>
              <a:rPr dirty="0" sz="2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balanced,</a:t>
            </a:r>
            <a:r>
              <a:rPr dirty="0" sz="29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combining</a:t>
            </a:r>
            <a:endParaRPr sz="2900">
              <a:latin typeface="Trebuchet MS"/>
              <a:cs typeface="Trebuchet MS"/>
            </a:endParaRPr>
          </a:p>
          <a:p>
            <a:pPr marL="1508760">
              <a:lnSpc>
                <a:spcPts val="3450"/>
              </a:lnSpc>
              <a:tabLst>
                <a:tab pos="5511165" algn="l"/>
              </a:tabLst>
            </a:pPr>
            <a:r>
              <a:rPr dirty="0" sz="2900" spc="9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to</a:t>
            </a:r>
            <a:r>
              <a:rPr dirty="0" sz="29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95">
                <a:solidFill>
                  <a:srgbClr val="FFFFFF"/>
                </a:solidFill>
                <a:latin typeface="Trebuchet MS"/>
                <a:cs typeface="Trebuchet MS"/>
              </a:rPr>
              <a:t>keep</a:t>
            </a:r>
            <a:r>
              <a:rPr dirty="0" sz="290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75">
                <a:solidFill>
                  <a:srgbClr val="FFFFFF"/>
                </a:solidFill>
                <a:latin typeface="Trebuchet MS"/>
                <a:cs typeface="Trebuchet MS"/>
              </a:rPr>
              <a:t>everyone</a:t>
            </a:r>
            <a:r>
              <a:rPr dirty="0" sz="2900" spc="-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80">
                <a:solidFill>
                  <a:srgbClr val="FFFFFF"/>
                </a:solidFill>
                <a:latin typeface="Trebuchet MS"/>
                <a:cs typeface="Trebuchet MS"/>
              </a:rPr>
              <a:t>engaged.</a:t>
            </a:r>
            <a:endParaRPr sz="2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10410825" algn="l"/>
              </a:tabLst>
            </a:pP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Remember,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journey</a:t>
            </a:r>
            <a:r>
              <a:rPr dirty="0" sz="29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55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important</a:t>
            </a:r>
            <a:r>
              <a:rPr dirty="0" sz="29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13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9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9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9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900" spc="-38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759" y="2324589"/>
            <a:ext cx="9958070" cy="13093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400" spc="-925"/>
              <a:t>T</a:t>
            </a:r>
            <a:r>
              <a:rPr dirty="0" sz="8400" spc="-285"/>
              <a:t>eam</a:t>
            </a:r>
            <a:r>
              <a:rPr dirty="0" sz="8400" spc="-440"/>
              <a:t>w</a:t>
            </a:r>
            <a:r>
              <a:rPr dirty="0" sz="8400" spc="-285"/>
              <a:t>or</a:t>
            </a:r>
            <a:r>
              <a:rPr dirty="0" sz="8400" spc="-275"/>
              <a:t>k</a:t>
            </a:r>
            <a:r>
              <a:rPr dirty="0" sz="8400" spc="-545"/>
              <a:t> </a:t>
            </a:r>
            <a:r>
              <a:rPr dirty="0" sz="8400" spc="-380"/>
              <a:t>in</a:t>
            </a:r>
            <a:r>
              <a:rPr dirty="0" sz="8400" spc="-550"/>
              <a:t> </a:t>
            </a:r>
            <a:r>
              <a:rPr dirty="0" sz="8400" spc="-75"/>
              <a:t>Action</a:t>
            </a:r>
            <a:endParaRPr sz="84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0368" y="4363669"/>
            <a:ext cx="1870049" cy="31323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2686" y="5807455"/>
            <a:ext cx="1829767" cy="3985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85001" y="5811469"/>
            <a:ext cx="2100745" cy="39895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08734" y="4259377"/>
            <a:ext cx="10874375" cy="2430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0510">
              <a:lnSpc>
                <a:spcPct val="100200"/>
              </a:lnSpc>
              <a:spcBef>
                <a:spcPts val="95"/>
              </a:spcBef>
              <a:tabLst>
                <a:tab pos="10379710" algn="l"/>
              </a:tabLst>
            </a:pP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Treasure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Trebuchet MS"/>
                <a:cs typeface="Trebuchet MS"/>
              </a:rPr>
              <a:t>hunts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are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5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fantastic</a:t>
            </a:r>
            <a:r>
              <a:rPr dirty="0" sz="3150" spc="-20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10">
                <a:solidFill>
                  <a:srgbClr val="FFFFFF"/>
                </a:solidFill>
                <a:latin typeface="Trebuchet MS"/>
                <a:cs typeface="Trebuchet MS"/>
              </a:rPr>
              <a:t>way</a:t>
            </a:r>
            <a:r>
              <a:rPr dirty="0" sz="315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15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Trebuchet MS"/>
                <a:cs typeface="Trebuchet MS"/>
              </a:rPr>
              <a:t>promote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50" spc="-620">
                <a:solidFill>
                  <a:srgbClr val="FFFFFF"/>
                </a:solidFill>
                <a:latin typeface="Trebuchet MS"/>
                <a:cs typeface="Trebuchet MS"/>
              </a:rPr>
              <a:t>.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Participants</a:t>
            </a:r>
            <a:r>
              <a:rPr dirty="0" sz="31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10">
                <a:solidFill>
                  <a:srgbClr val="FFFFFF"/>
                </a:solidFill>
                <a:latin typeface="Trebuchet MS"/>
                <a:cs typeface="Trebuchet MS"/>
              </a:rPr>
              <a:t>must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45">
                <a:solidFill>
                  <a:srgbClr val="FFFFFF"/>
                </a:solidFill>
                <a:latin typeface="Trebuchet MS"/>
                <a:cs typeface="Trebuchet MS"/>
              </a:rPr>
              <a:t>communicate,</a:t>
            </a:r>
            <a:r>
              <a:rPr dirty="0" sz="31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75">
                <a:solidFill>
                  <a:srgbClr val="FFFFFF"/>
                </a:solidFill>
                <a:latin typeface="Trebuchet MS"/>
                <a:cs typeface="Trebuchet MS"/>
              </a:rPr>
              <a:t>share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ideas,</a:t>
            </a:r>
            <a:r>
              <a:rPr dirty="0" sz="315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5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75">
                <a:solidFill>
                  <a:srgbClr val="FFFFFF"/>
                </a:solidFill>
                <a:latin typeface="Trebuchet MS"/>
                <a:cs typeface="Trebuchet MS"/>
              </a:rPr>
              <a:t>support </a:t>
            </a:r>
            <a:r>
              <a:rPr dirty="0" sz="3150" spc="11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dirty="0" sz="315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00">
                <a:solidFill>
                  <a:srgbClr val="FFFFFF"/>
                </a:solidFill>
                <a:latin typeface="Trebuchet MS"/>
                <a:cs typeface="Trebuchet MS"/>
              </a:rPr>
              <a:t>solve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clues.</a:t>
            </a:r>
            <a:r>
              <a:rPr dirty="0" sz="315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dirty="0" sz="315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collaborative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75">
                <a:solidFill>
                  <a:srgbClr val="FFFFFF"/>
                </a:solidFill>
                <a:latin typeface="Trebuchet MS"/>
                <a:cs typeface="Trebuchet MS"/>
              </a:rPr>
              <a:t>eﬀort</a:t>
            </a:r>
            <a:r>
              <a:rPr dirty="0" sz="315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fosters</a:t>
            </a:r>
            <a:endParaRPr sz="3150">
              <a:latin typeface="Trebuchet MS"/>
              <a:cs typeface="Trebuchet MS"/>
            </a:endParaRPr>
          </a:p>
          <a:p>
            <a:pPr marL="12700" marR="5080" indent="1942464">
              <a:lnSpc>
                <a:spcPts val="3750"/>
              </a:lnSpc>
              <a:spcBef>
                <a:spcPts val="180"/>
              </a:spcBef>
              <a:tabLst>
                <a:tab pos="8063865" algn="l"/>
              </a:tabLst>
            </a:pPr>
            <a:r>
              <a:rPr dirty="0" sz="315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75">
                <a:solidFill>
                  <a:srgbClr val="FFFFFF"/>
                </a:solidFill>
                <a:latin typeface="Trebuchet MS"/>
                <a:cs typeface="Trebuchet MS"/>
              </a:rPr>
              <a:t>builds</a:t>
            </a:r>
            <a:r>
              <a:rPr dirty="0" sz="31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3150" spc="-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65">
                <a:solidFill>
                  <a:srgbClr val="FFFFFF"/>
                </a:solidFill>
                <a:latin typeface="Trebuchet MS"/>
                <a:cs typeface="Trebuchet MS"/>
              </a:rPr>
              <a:t>sense</a:t>
            </a:r>
            <a:r>
              <a:rPr dirty="0" sz="315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5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150" spc="-5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315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50">
                <a:solidFill>
                  <a:srgbClr val="FFFFFF"/>
                </a:solidFill>
                <a:latin typeface="Trebuchet MS"/>
                <a:cs typeface="Trebuchet MS"/>
              </a:rPr>
              <a:t>Together,</a:t>
            </a:r>
            <a:r>
              <a:rPr dirty="0" sz="315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20">
                <a:solidFill>
                  <a:srgbClr val="FFFFFF"/>
                </a:solidFill>
                <a:latin typeface="Trebuchet MS"/>
                <a:cs typeface="Trebuchet MS"/>
              </a:rPr>
              <a:t>they </a:t>
            </a:r>
            <a:r>
              <a:rPr dirty="0" sz="3150" spc="105">
                <a:solidFill>
                  <a:srgbClr val="FFFFFF"/>
                </a:solidFill>
                <a:latin typeface="Trebuchet MS"/>
                <a:cs typeface="Trebuchet MS"/>
              </a:rPr>
              <a:t>can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10">
                <a:solidFill>
                  <a:srgbClr val="FFFFFF"/>
                </a:solidFill>
                <a:latin typeface="Trebuchet MS"/>
                <a:cs typeface="Trebuchet MS"/>
              </a:rPr>
              <a:t>overcome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95">
                <a:solidFill>
                  <a:srgbClr val="FFFFFF"/>
                </a:solidFill>
                <a:latin typeface="Trebuchet MS"/>
                <a:cs typeface="Trebuchet MS"/>
              </a:rPr>
              <a:t>obstacles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12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315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>
                <a:solidFill>
                  <a:srgbClr val="FFFFFF"/>
                </a:solidFill>
                <a:latin typeface="Trebuchet MS"/>
                <a:cs typeface="Trebuchet MS"/>
              </a:rPr>
              <a:t>celebrate</a:t>
            </a:r>
            <a:r>
              <a:rPr dirty="0" sz="3150" spc="-70">
                <a:solidFill>
                  <a:srgbClr val="FFFFFF"/>
                </a:solidFill>
                <a:latin typeface="Trebuchet MS"/>
                <a:cs typeface="Trebuchet MS"/>
              </a:rPr>
              <a:t> their</a:t>
            </a:r>
            <a:r>
              <a:rPr dirty="0" sz="315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150" spc="-10">
                <a:solidFill>
                  <a:srgbClr val="FFFFFF"/>
                </a:solidFill>
                <a:latin typeface="Trebuchet MS"/>
                <a:cs typeface="Trebuchet MS"/>
              </a:rPr>
              <a:t>victories!</a:t>
            </a:r>
            <a:endParaRPr sz="315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0383" y="1062035"/>
            <a:ext cx="5610224" cy="816292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622856" y="9204807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43" y="1447"/>
                </a:moveTo>
                <a:lnTo>
                  <a:pt x="0" y="0"/>
                </a:lnTo>
                <a:lnTo>
                  <a:pt x="0" y="18719"/>
                </a:lnTo>
                <a:lnTo>
                  <a:pt x="7737843" y="20154"/>
                </a:lnTo>
                <a:lnTo>
                  <a:pt x="773784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The</a:t>
            </a:r>
            <a:r>
              <a:rPr dirty="0" spc="-580"/>
              <a:t> </a:t>
            </a:r>
            <a:r>
              <a:rPr dirty="0" spc="-240"/>
              <a:t>Thrill</a:t>
            </a:r>
            <a:r>
              <a:rPr dirty="0" spc="-520"/>
              <a:t> </a:t>
            </a:r>
            <a:r>
              <a:rPr dirty="0"/>
              <a:t>of</a:t>
            </a:r>
            <a:r>
              <a:rPr dirty="0" spc="-550"/>
              <a:t> </a:t>
            </a:r>
            <a:r>
              <a:rPr dirty="0" spc="-150"/>
              <a:t>Discovery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59664" y="5604052"/>
            <a:ext cx="2619375" cy="3416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998572" y="6651803"/>
            <a:ext cx="1731264" cy="341668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225" rIns="0" bIns="0" rtlCol="0" vert="horz">
            <a:spAutoFit/>
          </a:bodyPr>
          <a:lstStyle/>
          <a:p>
            <a:pPr marL="12700" marR="5080">
              <a:lnSpc>
                <a:spcPts val="4130"/>
              </a:lnSpc>
              <a:spcBef>
                <a:spcPts val="175"/>
              </a:spcBef>
              <a:tabLst>
                <a:tab pos="8442960" algn="l"/>
                <a:tab pos="9393555" algn="l"/>
              </a:tabLst>
            </a:pPr>
            <a:r>
              <a:rPr dirty="0" spc="105"/>
              <a:t>The</a:t>
            </a:r>
            <a:r>
              <a:rPr dirty="0" spc="-150"/>
              <a:t> </a:t>
            </a:r>
            <a:r>
              <a:rPr dirty="0" spc="120"/>
              <a:t>moment</a:t>
            </a:r>
            <a:r>
              <a:rPr dirty="0" spc="-145"/>
              <a:t> </a:t>
            </a:r>
            <a:r>
              <a:rPr dirty="0" spc="50"/>
              <a:t>a</a:t>
            </a:r>
            <a:r>
              <a:rPr dirty="0" spc="-145"/>
              <a:t> </a:t>
            </a:r>
            <a:r>
              <a:rPr dirty="0" spc="85"/>
              <a:t>clue</a:t>
            </a:r>
            <a:r>
              <a:rPr dirty="0" spc="-145"/>
              <a:t> </a:t>
            </a:r>
            <a:r>
              <a:rPr dirty="0"/>
              <a:t>is</a:t>
            </a:r>
            <a:r>
              <a:rPr dirty="0" spc="-145"/>
              <a:t> </a:t>
            </a:r>
            <a:r>
              <a:rPr dirty="0" spc="114"/>
              <a:t>solved</a:t>
            </a:r>
            <a:r>
              <a:rPr dirty="0" spc="-145"/>
              <a:t> </a:t>
            </a:r>
            <a:r>
              <a:rPr dirty="0"/>
              <a:t>or</a:t>
            </a:r>
            <a:r>
              <a:rPr dirty="0" spc="-225"/>
              <a:t> </a:t>
            </a:r>
            <a:r>
              <a:rPr dirty="0" spc="50"/>
              <a:t>a</a:t>
            </a:r>
            <a:r>
              <a:rPr dirty="0" spc="-145"/>
              <a:t> </a:t>
            </a:r>
            <a:r>
              <a:rPr dirty="0"/>
              <a:t>treasure</a:t>
            </a:r>
            <a:r>
              <a:rPr dirty="0" spc="-145"/>
              <a:t> </a:t>
            </a:r>
            <a:r>
              <a:rPr dirty="0"/>
              <a:t>is</a:t>
            </a:r>
            <a:r>
              <a:rPr dirty="0" spc="-150"/>
              <a:t> </a:t>
            </a:r>
            <a:r>
              <a:rPr dirty="0" spc="75"/>
              <a:t>found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 spc="-55"/>
              <a:t>exhilarating!</a:t>
            </a:r>
            <a:r>
              <a:rPr dirty="0" spc="-195"/>
              <a:t> </a:t>
            </a:r>
            <a:r>
              <a:rPr dirty="0"/>
              <a:t>This</a:t>
            </a:r>
            <a:r>
              <a:rPr dirty="0" spc="-95"/>
              <a:t> </a:t>
            </a:r>
            <a:r>
              <a:rPr dirty="0" spc="170"/>
              <a:t>sense</a:t>
            </a:r>
            <a:r>
              <a:rPr dirty="0" spc="-90"/>
              <a:t> 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125"/>
              <a:t>boosts </a:t>
            </a:r>
            <a:r>
              <a:rPr dirty="0" spc="65"/>
              <a:t>morale</a:t>
            </a:r>
            <a:r>
              <a:rPr dirty="0" spc="-165"/>
              <a:t> </a:t>
            </a:r>
            <a:r>
              <a:rPr dirty="0" spc="120"/>
              <a:t>and</a:t>
            </a:r>
            <a:r>
              <a:rPr dirty="0" spc="-165"/>
              <a:t> </a:t>
            </a:r>
            <a:r>
              <a:rPr dirty="0" spc="135"/>
              <a:t>encourages</a:t>
            </a:r>
            <a:r>
              <a:rPr dirty="0" spc="-165"/>
              <a:t> </a:t>
            </a:r>
            <a:r>
              <a:rPr dirty="0" spc="-10"/>
              <a:t>participants</a:t>
            </a:r>
            <a:r>
              <a:rPr dirty="0" spc="-165"/>
              <a:t> </a:t>
            </a:r>
            <a:r>
              <a:rPr dirty="0"/>
              <a:t>to</a:t>
            </a:r>
            <a:r>
              <a:rPr dirty="0" spc="-160"/>
              <a:t> </a:t>
            </a:r>
            <a:r>
              <a:rPr dirty="0" spc="-10"/>
              <a:t>continue </a:t>
            </a:r>
            <a:r>
              <a:rPr dirty="0" spc="-20"/>
              <a:t>exploring.</a:t>
            </a:r>
            <a:r>
              <a:rPr dirty="0" spc="-175"/>
              <a:t> </a:t>
            </a:r>
            <a:r>
              <a:rPr dirty="0" spc="135"/>
              <a:t>Each</a:t>
            </a:r>
            <a:r>
              <a:rPr dirty="0" spc="-165"/>
              <a:t> </a:t>
            </a:r>
            <a:r>
              <a:rPr dirty="0" spc="75"/>
              <a:t>discovery</a:t>
            </a:r>
            <a:r>
              <a:rPr dirty="0" spc="-260"/>
              <a:t> </a:t>
            </a:r>
            <a:r>
              <a:rPr dirty="0" spc="175"/>
              <a:t>adds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65"/>
              <a:t> </a:t>
            </a:r>
            <a:r>
              <a:rPr dirty="0" spc="-25"/>
              <a:t>the</a:t>
            </a:r>
            <a:r>
              <a:rPr dirty="0"/>
              <a:t>		</a:t>
            </a:r>
            <a:r>
              <a:rPr dirty="0" spc="-545"/>
              <a:t>, </a:t>
            </a:r>
            <a:r>
              <a:rPr dirty="0" spc="105"/>
              <a:t>making</a:t>
            </a:r>
            <a:r>
              <a:rPr dirty="0" spc="-155"/>
              <a:t> </a:t>
            </a:r>
            <a:r>
              <a:rPr dirty="0"/>
              <a:t>the</a:t>
            </a:r>
            <a:r>
              <a:rPr dirty="0" spc="-155"/>
              <a:t> </a:t>
            </a:r>
            <a:r>
              <a:rPr dirty="0" spc="45"/>
              <a:t>adventure</a:t>
            </a:r>
            <a:r>
              <a:rPr dirty="0" spc="-150"/>
              <a:t> </a:t>
            </a:r>
            <a:r>
              <a:rPr dirty="0" spc="95"/>
              <a:t>even</a:t>
            </a:r>
            <a:r>
              <a:rPr dirty="0" spc="-155"/>
              <a:t> </a:t>
            </a:r>
            <a:r>
              <a:rPr dirty="0" spc="95"/>
              <a:t>more</a:t>
            </a:r>
            <a:r>
              <a:rPr dirty="0" spc="-150"/>
              <a:t> </a:t>
            </a:r>
            <a:r>
              <a:rPr dirty="0" spc="55"/>
              <a:t>immersive</a:t>
            </a:r>
            <a:r>
              <a:rPr dirty="0" spc="-155"/>
              <a:t> </a:t>
            </a:r>
            <a:r>
              <a:rPr dirty="0" spc="95"/>
              <a:t>and </a:t>
            </a:r>
            <a:r>
              <a:rPr dirty="0"/>
              <a:t>rewarding</a:t>
            </a:r>
            <a:r>
              <a:rPr dirty="0" spc="-30"/>
              <a:t> </a:t>
            </a:r>
            <a:r>
              <a:rPr dirty="0" spc="-55"/>
              <a:t>for</a:t>
            </a:r>
            <a:r>
              <a:rPr dirty="0" spc="-125"/>
              <a:t> </a:t>
            </a:r>
            <a:r>
              <a:rPr dirty="0" spc="80"/>
              <a:t>everyone</a:t>
            </a:r>
            <a:r>
              <a:rPr dirty="0" spc="-30"/>
              <a:t> </a:t>
            </a:r>
            <a:r>
              <a:rPr dirty="0" spc="-10"/>
              <a:t>involved.</a:t>
            </a: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236" y="1055507"/>
            <a:ext cx="5558282" cy="8162923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9144140" y="9201594"/>
            <a:ext cx="7738109" cy="20320"/>
          </a:xfrm>
          <a:custGeom>
            <a:avLst/>
            <a:gdLst/>
            <a:ahLst/>
            <a:cxnLst/>
            <a:rect l="l" t="t" r="r" b="b"/>
            <a:pathLst>
              <a:path w="7738109" h="20320">
                <a:moveTo>
                  <a:pt x="7737830" y="1435"/>
                </a:moveTo>
                <a:lnTo>
                  <a:pt x="0" y="0"/>
                </a:lnTo>
                <a:lnTo>
                  <a:pt x="0" y="18719"/>
                </a:lnTo>
                <a:lnTo>
                  <a:pt x="7737830" y="20154"/>
                </a:lnTo>
                <a:lnTo>
                  <a:pt x="7737830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1496" y="3849624"/>
            <a:ext cx="4392168" cy="20025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44906" y="3912616"/>
            <a:ext cx="2512314" cy="2642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63282" y="3826973"/>
            <a:ext cx="9744710" cy="2026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  <a:tabLst>
                <a:tab pos="8792210" algn="l"/>
              </a:tabLst>
            </a:pPr>
            <a:r>
              <a:rPr dirty="0" sz="2600" spc="210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2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35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dirty="0" sz="26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conclude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our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journey</a:t>
            </a:r>
            <a:r>
              <a:rPr dirty="0" sz="2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through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600" spc="-415">
                <a:solidFill>
                  <a:srgbClr val="FFFFFF"/>
                </a:solidFill>
                <a:latin typeface="Trebuchet MS"/>
                <a:cs typeface="Trebuchet MS"/>
              </a:rPr>
              <a:t>,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remember</a:t>
            </a:r>
            <a:r>
              <a:rPr dirty="0" sz="26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5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adventure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45">
                <a:solidFill>
                  <a:srgbClr val="FFFFFF"/>
                </a:solidFill>
                <a:latin typeface="Trebuchet MS"/>
                <a:cs typeface="Trebuchet MS"/>
              </a:rPr>
              <a:t>just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treasure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50">
                <a:solidFill>
                  <a:srgbClr val="FFFFFF"/>
                </a:solidFill>
                <a:latin typeface="Trebuchet MS"/>
                <a:cs typeface="Trebuchet MS"/>
              </a:rPr>
              <a:t>map</a:t>
            </a:r>
            <a:r>
              <a:rPr dirty="0" sz="2600" spc="-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away!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Whether </a:t>
            </a:r>
            <a:r>
              <a:rPr dirty="0" sz="2600" spc="-3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60">
                <a:solidFill>
                  <a:srgbClr val="FFFFFF"/>
                </a:solidFill>
                <a:latin typeface="Trebuchet MS"/>
                <a:cs typeface="Trebuchet MS"/>
              </a:rPr>
              <a:t>fun,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education,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6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5">
                <a:solidFill>
                  <a:srgbClr val="FFFFFF"/>
                </a:solidFill>
                <a:latin typeface="Trebuchet MS"/>
                <a:cs typeface="Trebuchet MS"/>
              </a:rPr>
              <a:t>team-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building,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treasure</a:t>
            </a:r>
            <a:r>
              <a:rPr dirty="0" sz="2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70">
                <a:solidFill>
                  <a:srgbClr val="FFFFFF"/>
                </a:solidFill>
                <a:latin typeface="Trebuchet MS"/>
                <a:cs typeface="Trebuchet MS"/>
              </a:rPr>
              <a:t>hunts</a:t>
            </a:r>
            <a:r>
              <a:rPr dirty="0" sz="2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20">
                <a:solidFill>
                  <a:srgbClr val="FFFFFF"/>
                </a:solidFill>
                <a:latin typeface="Trebuchet MS"/>
                <a:cs typeface="Trebuchet MS"/>
              </a:rPr>
              <a:t>oﬀer </a:t>
            </a:r>
            <a:r>
              <a:rPr dirty="0" sz="2600" spc="120">
                <a:solidFill>
                  <a:srgbClr val="FFFFFF"/>
                </a:solidFill>
                <a:latin typeface="Trebuchet MS"/>
                <a:cs typeface="Trebuchet MS"/>
              </a:rPr>
              <a:t>endless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possibilities.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240">
                <a:solidFill>
                  <a:srgbClr val="FFFFFF"/>
                </a:solidFill>
                <a:latin typeface="Trebuchet MS"/>
                <a:cs typeface="Trebuchet MS"/>
              </a:rPr>
              <a:t>So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gather</a:t>
            </a:r>
            <a:r>
              <a:rPr dirty="0" sz="26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60">
                <a:solidFill>
                  <a:srgbClr val="FFFFFF"/>
                </a:solidFill>
                <a:latin typeface="Trebuchet MS"/>
                <a:cs typeface="Trebuchet MS"/>
              </a:rPr>
              <a:t>your</a:t>
            </a:r>
            <a:r>
              <a:rPr dirty="0" sz="2600" spc="-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friends,</a:t>
            </a:r>
            <a:r>
              <a:rPr dirty="0" sz="26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90">
                <a:solidFill>
                  <a:srgbClr val="FFFFFF"/>
                </a:solidFill>
                <a:latin typeface="Trebuchet MS"/>
                <a:cs typeface="Trebuchet MS"/>
              </a:rPr>
              <a:t>unleash</a:t>
            </a:r>
            <a:r>
              <a:rPr dirty="0" sz="26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rebuchet MS"/>
                <a:cs typeface="Trebuchet MS"/>
              </a:rPr>
              <a:t>your </a:t>
            </a:r>
            <a:r>
              <a:rPr dirty="0" sz="2600" spc="-80">
                <a:solidFill>
                  <a:srgbClr val="FFFFFF"/>
                </a:solidFill>
                <a:latin typeface="Trebuchet MS"/>
                <a:cs typeface="Trebuchet MS"/>
              </a:rPr>
              <a:t>creativity,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let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6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rebuchet MS"/>
                <a:cs typeface="Trebuchet MS"/>
              </a:rPr>
              <a:t>adventure</a:t>
            </a:r>
            <a:r>
              <a:rPr dirty="0" sz="26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rebuchet MS"/>
                <a:cs typeface="Trebuchet MS"/>
              </a:rPr>
              <a:t>begin!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025225" y="8237728"/>
            <a:ext cx="8237855" cy="20320"/>
          </a:xfrm>
          <a:custGeom>
            <a:avLst/>
            <a:gdLst/>
            <a:ahLst/>
            <a:cxnLst/>
            <a:rect l="l" t="t" r="r" b="b"/>
            <a:pathLst>
              <a:path w="8237855" h="20320">
                <a:moveTo>
                  <a:pt x="8237499" y="1435"/>
                </a:moveTo>
                <a:lnTo>
                  <a:pt x="0" y="0"/>
                </a:lnTo>
                <a:lnTo>
                  <a:pt x="0" y="18719"/>
                </a:lnTo>
                <a:lnTo>
                  <a:pt x="8237499" y="20154"/>
                </a:lnTo>
                <a:lnTo>
                  <a:pt x="8237499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764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864542" y="3380104"/>
            <a:ext cx="6560184" cy="20320"/>
          </a:xfrm>
          <a:custGeom>
            <a:avLst/>
            <a:gdLst/>
            <a:ahLst/>
            <a:cxnLst/>
            <a:rect l="l" t="t" r="r" b="b"/>
            <a:pathLst>
              <a:path w="6560184" h="20320">
                <a:moveTo>
                  <a:pt x="6559918" y="1435"/>
                </a:moveTo>
                <a:lnTo>
                  <a:pt x="0" y="0"/>
                </a:lnTo>
                <a:lnTo>
                  <a:pt x="0" y="18707"/>
                </a:lnTo>
                <a:lnTo>
                  <a:pt x="6559918" y="20154"/>
                </a:lnTo>
                <a:lnTo>
                  <a:pt x="6559918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3376" y="4145280"/>
            <a:ext cx="8412480" cy="2727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2025-01-25T17:16:57Z</dcterms:created>
  <dcterms:modified xsi:type="dcterms:W3CDTF">2025-01-25T17:16:57Z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2025-01-25T00:00:00Z</vt:filetime>
  </property>
  <property fmtid="{D5CDD505-2E9C-101B-9397-08002B2CF9AE}" pid="5" name="Producer">
    <vt:lpwstr>GPL Ghostscript 10.04.0</vt:lpwstr>
  </property>
</Properties>
</file>