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  <p:sldId id="276" r:id="rId5"/>
    <p:sldId id="259" r:id="rId6"/>
    <p:sldId id="258" r:id="rId7"/>
    <p:sldId id="267" r:id="rId8"/>
    <p:sldId id="265" r:id="rId9"/>
    <p:sldId id="272" r:id="rId10"/>
    <p:sldId id="273" r:id="rId11"/>
    <p:sldId id="274" r:id="rId12"/>
    <p:sldId id="275" r:id="rId13"/>
    <p:sldId id="271" r:id="rId14"/>
    <p:sldId id="270" r:id="rId15"/>
    <p:sldId id="269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F04D943-2A09-4B6B-B341-C7F41ECE3785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7B5CC6-05C3-47B1-8402-1D5EDDCCB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04D943-2A09-4B6B-B341-C7F41ECE3785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7B5CC6-05C3-47B1-8402-1D5EDDCCB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04D943-2A09-4B6B-B341-C7F41ECE3785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7B5CC6-05C3-47B1-8402-1D5EDDCCB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04D943-2A09-4B6B-B341-C7F41ECE3785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7B5CC6-05C3-47B1-8402-1D5EDDCCB5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04D943-2A09-4B6B-B341-C7F41ECE3785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7B5CC6-05C3-47B1-8402-1D5EDDCCB5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04D943-2A09-4B6B-B341-C7F41ECE3785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7B5CC6-05C3-47B1-8402-1D5EDDCCB5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04D943-2A09-4B6B-B341-C7F41ECE3785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7B5CC6-05C3-47B1-8402-1D5EDDCCB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04D943-2A09-4B6B-B341-C7F41ECE3785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7B5CC6-05C3-47B1-8402-1D5EDDCCB5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04D943-2A09-4B6B-B341-C7F41ECE3785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7B5CC6-05C3-47B1-8402-1D5EDDCCB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F04D943-2A09-4B6B-B341-C7F41ECE3785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7B5CC6-05C3-47B1-8402-1D5EDDCCB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F04D943-2A09-4B6B-B341-C7F41ECE3785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7B5CC6-05C3-47B1-8402-1D5EDDCCB5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F04D943-2A09-4B6B-B341-C7F41ECE3785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77B5CC6-05C3-47B1-8402-1D5EDDCCB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r>
              <a:rPr lang="en-US" dirty="0" smtClean="0"/>
              <a:t>Georgia State University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4419600" cy="65559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REACH MILESTONE GAME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0800" y="13716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Department of Computer Science 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2895600"/>
            <a:ext cx="3844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PROJECT 2-PHP-HTML-CSS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0" y="1981200"/>
            <a:ext cx="4089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WEB PROGRAMMING 4370/6370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18"/>
            <a:ext cx="8229600" cy="428780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8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481138"/>
            <a:ext cx="8046155" cy="48434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8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914400"/>
            <a:ext cx="8137878" cy="50927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484623"/>
            <a:ext cx="8229600" cy="451899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Logout</a:t>
            </a:r>
            <a:endParaRPr lang="en-US" dirty="0"/>
          </a:p>
        </p:txBody>
      </p:sp>
      <p:pic>
        <p:nvPicPr>
          <p:cNvPr id="6" name="Content Placeholder 5" descr="Screenshot (18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481138"/>
            <a:ext cx="8046155" cy="4614862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23781"/>
            <a:ext cx="8229600" cy="42406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2667000"/>
          </a:xfrm>
        </p:spPr>
        <p:txBody>
          <a:bodyPr>
            <a:normAutofit/>
          </a:bodyPr>
          <a:lstStyle/>
          <a:p>
            <a:r>
              <a:rPr lang="en-US" dirty="0" smtClean="0"/>
              <a:t> Thank you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4572000"/>
            <a:ext cx="8229600" cy="2057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		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Poject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by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		Annavarapu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Maha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Lakshmi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Ahmadou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Deme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4724400" cy="2286000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>In a game it’s difficult to know when to stop </a:t>
            </a:r>
            <a:b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>~German proverb </a:t>
            </a:r>
            <a:r>
              <a:rPr lang="en-US" sz="2000" dirty="0" smtClean="0">
                <a:effectLst/>
              </a:rPr>
              <a:t/>
            </a:r>
            <a:br>
              <a:rPr lang="en-US" sz="2000" dirty="0" smtClean="0">
                <a:effectLst/>
              </a:rPr>
            </a:br>
            <a:endParaRPr lang="en-US" sz="2000" dirty="0"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01447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Star UML diagram 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User-Statement of problem 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Design overview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Screenshots 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effectLst/>
                <a:latin typeface="Times New Roman" pitchFamily="18" charset="0"/>
                <a:cs typeface="Times New Roman" pitchFamily="18" charset="0"/>
              </a:rPr>
              <a:t>Outline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Reach milestone game involves pure luck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is  a dice game played between two people.</a:t>
            </a:r>
          </a:p>
          <a:p>
            <a:endParaRPr lang="en-US" dirty="0" smtClean="0"/>
          </a:p>
          <a:p>
            <a:r>
              <a:rPr lang="en-US" dirty="0" smtClean="0"/>
              <a:t> A number of random “danger zones” are </a:t>
            </a:r>
            <a:r>
              <a:rPr lang="en-US" smtClean="0"/>
              <a:t>pictured </a:t>
            </a:r>
            <a:r>
              <a:rPr lang="en-US" smtClean="0"/>
              <a:t>on the </a:t>
            </a:r>
            <a:r>
              <a:rPr lang="en-US" dirty="0" smtClean="0"/>
              <a:t>board, each connecting two specific board squares.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6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143000"/>
            <a:ext cx="8077200" cy="5638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Star UML 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600200"/>
            <a:ext cx="8458200" cy="462810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19200"/>
            <a:ext cx="8229600" cy="453771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</a:t>
            </a:r>
            <a:endParaRPr lang="en-US" dirty="0"/>
          </a:p>
        </p:txBody>
      </p:sp>
      <p:pic>
        <p:nvPicPr>
          <p:cNvPr id="6" name="Content Placeholder 5" descr="p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8750" y="1481138"/>
            <a:ext cx="7986499" cy="476726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371600"/>
            <a:ext cx="8229600" cy="4572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109</TotalTime>
  <Words>90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Georgia State University   </vt:lpstr>
      <vt:lpstr>In a game it’s difficult to know when to stop    ~German proverb  </vt:lpstr>
      <vt:lpstr>Outline </vt:lpstr>
      <vt:lpstr>Statement </vt:lpstr>
      <vt:lpstr>Star UML </vt:lpstr>
      <vt:lpstr>Home</vt:lpstr>
      <vt:lpstr> </vt:lpstr>
      <vt:lpstr>Player</vt:lpstr>
      <vt:lpstr>Milestone</vt:lpstr>
      <vt:lpstr>Milestone</vt:lpstr>
      <vt:lpstr>Slide 11</vt:lpstr>
      <vt:lpstr> </vt:lpstr>
      <vt:lpstr>About</vt:lpstr>
      <vt:lpstr>Logout</vt:lpstr>
      <vt:lpstr>Team</vt:lpstr>
      <vt:lpstr> Thank you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Georgia State University   </dc:title>
  <dc:creator>MAHALAKSHMI</dc:creator>
  <cp:lastModifiedBy>MAHALAKSHMI</cp:lastModifiedBy>
  <cp:revision>4</cp:revision>
  <dcterms:created xsi:type="dcterms:W3CDTF">2021-03-24T02:14:10Z</dcterms:created>
  <dcterms:modified xsi:type="dcterms:W3CDTF">2021-03-25T16:19:02Z</dcterms:modified>
</cp:coreProperties>
</file>