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73" r:id="rId12"/>
    <p:sldId id="275" r:id="rId13"/>
    <p:sldId id="274" r:id="rId14"/>
    <p:sldId id="272" r:id="rId15"/>
    <p:sldId id="271" r:id="rId16"/>
    <p:sldId id="270" r:id="rId17"/>
    <p:sldId id="265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20-Feb-21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0" i="0">
                <a:solidFill>
                  <a:srgbClr val="DADA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20-Feb-21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0" i="0">
                <a:solidFill>
                  <a:srgbClr val="DADA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20-Feb-21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0" i="0">
                <a:solidFill>
                  <a:srgbClr val="DADA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20-Feb-21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20-Feb-21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8904" y="1469763"/>
            <a:ext cx="15350190" cy="138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50" b="0" i="0">
                <a:solidFill>
                  <a:srgbClr val="DADA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20-Feb-21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503488"/>
            <a:ext cx="7848599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98895">
              <a:lnSpc>
                <a:spcPct val="100000"/>
              </a:lnSpc>
              <a:spcBef>
                <a:spcPts val="90"/>
              </a:spcBef>
            </a:pPr>
            <a:r>
              <a:rPr spc="595" dirty="0"/>
              <a:t>T</a:t>
            </a:r>
            <a:r>
              <a:rPr spc="250" dirty="0"/>
              <a:t>h</a:t>
            </a:r>
            <a:r>
              <a:rPr spc="-254" dirty="0"/>
              <a:t>e</a:t>
            </a:r>
            <a:r>
              <a:rPr spc="-730" dirty="0"/>
              <a:t> </a:t>
            </a:r>
            <a:r>
              <a:rPr spc="-355" dirty="0"/>
              <a:t>R</a:t>
            </a:r>
            <a:r>
              <a:rPr spc="-260" dirty="0"/>
              <a:t>e</a:t>
            </a:r>
            <a:r>
              <a:rPr spc="145" dirty="0"/>
              <a:t>c</a:t>
            </a:r>
            <a:r>
              <a:rPr spc="50" dirty="0"/>
              <a:t>i</a:t>
            </a:r>
            <a:r>
              <a:rPr spc="240" dirty="0"/>
              <a:t>p</a:t>
            </a:r>
            <a:r>
              <a:rPr spc="-254" dirty="0"/>
              <a:t>e</a:t>
            </a:r>
            <a:r>
              <a:rPr spc="-730" dirty="0"/>
              <a:t> </a:t>
            </a:r>
            <a:r>
              <a:rPr spc="50" dirty="0"/>
              <a:t>B</a:t>
            </a:r>
            <a:r>
              <a:rPr spc="275" dirty="0"/>
              <a:t>oo</a:t>
            </a:r>
            <a:r>
              <a:rPr spc="330" dirty="0"/>
              <a:t>k</a:t>
            </a:r>
            <a:r>
              <a:rPr sz="8800" spc="65" dirty="0">
                <a:latin typeface="Gill Sans MT"/>
                <a:cs typeface="Gill Sans MT"/>
              </a:rPr>
              <a:t>.</a:t>
            </a:r>
            <a:endParaRPr sz="8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5196" y="3814015"/>
            <a:ext cx="7054850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9200"/>
              </a:lnSpc>
              <a:spcBef>
                <a:spcPts val="95"/>
              </a:spcBef>
            </a:pPr>
            <a:r>
              <a:rPr sz="5150" spc="-2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15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55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5150" spc="9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5150" spc="8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5150" spc="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51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15" dirty="0">
                <a:solidFill>
                  <a:srgbClr val="FFFFFF"/>
                </a:solidFill>
                <a:latin typeface="Arial"/>
                <a:cs typeface="Arial"/>
              </a:rPr>
              <a:t>recipes</a:t>
            </a:r>
            <a:r>
              <a:rPr sz="51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1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515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90" dirty="0">
                <a:solidFill>
                  <a:srgbClr val="FFFFFF"/>
                </a:solidFill>
                <a:latin typeface="Arial"/>
                <a:cs typeface="Arial"/>
              </a:rPr>
              <a:t>authentic </a:t>
            </a:r>
            <a:r>
              <a:rPr sz="5150" spc="-1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-114" dirty="0">
                <a:solidFill>
                  <a:srgbClr val="FFFFFF"/>
                </a:solidFill>
                <a:latin typeface="Arial"/>
                <a:cs typeface="Arial"/>
              </a:rPr>
              <a:t>dishes</a:t>
            </a:r>
            <a:r>
              <a:rPr sz="5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10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r>
              <a:rPr sz="5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51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-35" dirty="0">
                <a:solidFill>
                  <a:srgbClr val="FFFFFF"/>
                </a:solidFill>
                <a:latin typeface="Arial"/>
                <a:cs typeface="Arial"/>
              </a:rPr>
              <a:t>famous</a:t>
            </a:r>
            <a:r>
              <a:rPr sz="5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75" dirty="0">
                <a:solidFill>
                  <a:srgbClr val="FFFFFF"/>
                </a:solidFill>
                <a:latin typeface="Arial"/>
                <a:cs typeface="Arial"/>
              </a:rPr>
              <a:t>Italian</a:t>
            </a:r>
            <a:r>
              <a:rPr sz="51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515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30" dirty="0">
                <a:solidFill>
                  <a:srgbClr val="FFFFFF"/>
                </a:solidFill>
                <a:latin typeface="Arial"/>
                <a:cs typeface="Arial"/>
              </a:rPr>
              <a:t>american</a:t>
            </a:r>
            <a:r>
              <a:rPr sz="515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50" spc="-90" dirty="0">
                <a:solidFill>
                  <a:srgbClr val="FFFFFF"/>
                </a:solidFill>
                <a:latin typeface="Arial"/>
                <a:cs typeface="Arial"/>
              </a:rPr>
              <a:t>dishes.</a:t>
            </a:r>
            <a:endParaRPr sz="5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HALAKSHMI\Desktop\Web Programming\Recipe Book\snip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647700"/>
            <a:ext cx="14554200" cy="899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571501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			    </a:t>
            </a:r>
            <a:r>
              <a:rPr lang="en-US" sz="4400" dirty="0" smtClean="0">
                <a:solidFill>
                  <a:schemeClr val="bg1"/>
                </a:solidFill>
              </a:rPr>
              <a:t>SECOND PAGE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		            </a:t>
            </a:r>
            <a:r>
              <a:rPr lang="en-US" sz="4400" u="sng" dirty="0" smtClean="0">
                <a:solidFill>
                  <a:schemeClr val="bg1"/>
                </a:solidFill>
              </a:rPr>
              <a:t>HTMLCODE</a:t>
            </a:r>
            <a:endParaRPr lang="en-US" sz="4400" dirty="0"/>
          </a:p>
        </p:txBody>
      </p:sp>
      <p:pic>
        <p:nvPicPr>
          <p:cNvPr id="8194" name="Picture 2" descr="C:\Users\MAHALAKSHMI\Desktop\Web Programming\Recipe Book\snip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92324"/>
            <a:ext cx="15087600" cy="7851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HALAKSHMI\Desktop\Web Programming\Recipe Book\snip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8700"/>
            <a:ext cx="14935200" cy="868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HALAKSHMI\Desktop\Web Programming\Recipe Book\snip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81100"/>
            <a:ext cx="14249399" cy="853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HALAKSHMI\Desktop\Web Programming\Recipe Book\snip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00300"/>
            <a:ext cx="16154400" cy="7467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0" y="723901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                  SECOND P</a:t>
            </a:r>
            <a:r>
              <a:rPr lang="en-US" sz="4400" dirty="0" smtClean="0">
                <a:solidFill>
                  <a:schemeClr val="bg1"/>
                </a:solidFill>
              </a:rPr>
              <a:t>AGE: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	                </a:t>
            </a:r>
            <a:r>
              <a:rPr lang="en-US" sz="4400" u="sng" dirty="0" smtClean="0">
                <a:solidFill>
                  <a:schemeClr val="bg1"/>
                </a:solidFill>
              </a:rPr>
              <a:t>CSS CODE</a:t>
            </a:r>
            <a:endParaRPr lang="en-US" sz="4400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HALAKSHMI\Desktop\Web Programming\Recipe Book\snip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81100"/>
            <a:ext cx="14782800" cy="830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HALAKSHMI\Desktop\Web Programming\Recipe Book\snip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019300"/>
            <a:ext cx="14325600" cy="78105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810000" y="2667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		    </a:t>
            </a:r>
            <a:r>
              <a:rPr lang="en-US" sz="4400" dirty="0" smtClean="0">
                <a:solidFill>
                  <a:schemeClr val="bg1"/>
                </a:solidFill>
              </a:rPr>
              <a:t>THIRD PAGE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	                </a:t>
            </a:r>
            <a:r>
              <a:rPr lang="en-US" sz="4400" u="sng" dirty="0" smtClean="0">
                <a:solidFill>
                  <a:schemeClr val="bg1"/>
                </a:solidFill>
              </a:rPr>
              <a:t>HTML CODE </a:t>
            </a:r>
            <a:endParaRPr 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8200" y="3162300"/>
            <a:ext cx="9067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     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949" y="994976"/>
            <a:ext cx="7925434" cy="40551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0500"/>
              </a:lnSpc>
              <a:spcBef>
                <a:spcPts val="440"/>
              </a:spcBef>
            </a:pPr>
            <a:r>
              <a:rPr sz="8800" spc="-40" dirty="0">
                <a:solidFill>
                  <a:srgbClr val="201F1F"/>
                </a:solidFill>
                <a:latin typeface="Gill Sans MT"/>
                <a:cs typeface="Gill Sans MT"/>
              </a:rPr>
              <a:t>"</a:t>
            </a:r>
            <a:r>
              <a:rPr spc="385" dirty="0">
                <a:solidFill>
                  <a:srgbClr val="201F1F"/>
                </a:solidFill>
              </a:rPr>
              <a:t>L</a:t>
            </a:r>
            <a:r>
              <a:rPr spc="250" dirty="0">
                <a:solidFill>
                  <a:srgbClr val="201F1F"/>
                </a:solidFill>
              </a:rPr>
              <a:t>au</a:t>
            </a:r>
            <a:r>
              <a:rPr spc="40" dirty="0">
                <a:solidFill>
                  <a:srgbClr val="201F1F"/>
                </a:solidFill>
              </a:rPr>
              <a:t>g</a:t>
            </a:r>
            <a:r>
              <a:rPr spc="250" dirty="0">
                <a:solidFill>
                  <a:srgbClr val="201F1F"/>
                </a:solidFill>
              </a:rPr>
              <a:t>h</a:t>
            </a:r>
            <a:r>
              <a:rPr spc="300" dirty="0">
                <a:solidFill>
                  <a:srgbClr val="201F1F"/>
                </a:solidFill>
              </a:rPr>
              <a:t>t</a:t>
            </a:r>
            <a:r>
              <a:rPr spc="-260" dirty="0">
                <a:solidFill>
                  <a:srgbClr val="201F1F"/>
                </a:solidFill>
              </a:rPr>
              <a:t>e</a:t>
            </a:r>
            <a:r>
              <a:rPr spc="450" dirty="0">
                <a:solidFill>
                  <a:srgbClr val="201F1F"/>
                </a:solidFill>
              </a:rPr>
              <a:t>r</a:t>
            </a:r>
            <a:r>
              <a:rPr spc="-730" dirty="0">
                <a:solidFill>
                  <a:srgbClr val="201F1F"/>
                </a:solidFill>
              </a:rPr>
              <a:t> </a:t>
            </a:r>
            <a:r>
              <a:rPr spc="50" dirty="0">
                <a:solidFill>
                  <a:srgbClr val="201F1F"/>
                </a:solidFill>
              </a:rPr>
              <a:t>i</a:t>
            </a:r>
            <a:r>
              <a:rPr spc="-290" dirty="0">
                <a:solidFill>
                  <a:srgbClr val="201F1F"/>
                </a:solidFill>
              </a:rPr>
              <a:t>s  </a:t>
            </a:r>
            <a:r>
              <a:rPr spc="200" dirty="0">
                <a:solidFill>
                  <a:srgbClr val="201F1F"/>
                </a:solidFill>
              </a:rPr>
              <a:t>b</a:t>
            </a:r>
            <a:r>
              <a:rPr spc="445" dirty="0">
                <a:solidFill>
                  <a:srgbClr val="201F1F"/>
                </a:solidFill>
              </a:rPr>
              <a:t>r</a:t>
            </a:r>
            <a:r>
              <a:rPr spc="50" dirty="0">
                <a:solidFill>
                  <a:srgbClr val="201F1F"/>
                </a:solidFill>
              </a:rPr>
              <a:t>i</a:t>
            </a:r>
            <a:r>
              <a:rPr spc="40" dirty="0">
                <a:solidFill>
                  <a:srgbClr val="201F1F"/>
                </a:solidFill>
              </a:rPr>
              <a:t>g</a:t>
            </a:r>
            <a:r>
              <a:rPr spc="250" dirty="0">
                <a:solidFill>
                  <a:srgbClr val="201F1F"/>
                </a:solidFill>
              </a:rPr>
              <a:t>h</a:t>
            </a:r>
            <a:r>
              <a:rPr spc="300" dirty="0">
                <a:solidFill>
                  <a:srgbClr val="201F1F"/>
                </a:solidFill>
              </a:rPr>
              <a:t>t</a:t>
            </a:r>
            <a:r>
              <a:rPr spc="-260" dirty="0">
                <a:solidFill>
                  <a:srgbClr val="201F1F"/>
                </a:solidFill>
              </a:rPr>
              <a:t>e</a:t>
            </a:r>
            <a:r>
              <a:rPr spc="-415" dirty="0">
                <a:solidFill>
                  <a:srgbClr val="201F1F"/>
                </a:solidFill>
              </a:rPr>
              <a:t>s</a:t>
            </a:r>
            <a:r>
              <a:rPr spc="300" dirty="0">
                <a:solidFill>
                  <a:srgbClr val="201F1F"/>
                </a:solidFill>
              </a:rPr>
              <a:t>t</a:t>
            </a:r>
            <a:r>
              <a:rPr spc="-730" dirty="0">
                <a:solidFill>
                  <a:srgbClr val="201F1F"/>
                </a:solidFill>
              </a:rPr>
              <a:t> </a:t>
            </a:r>
            <a:r>
              <a:rPr spc="570" dirty="0">
                <a:solidFill>
                  <a:srgbClr val="201F1F"/>
                </a:solidFill>
              </a:rPr>
              <a:t>w</a:t>
            </a:r>
            <a:r>
              <a:rPr spc="250" dirty="0">
                <a:solidFill>
                  <a:srgbClr val="201F1F"/>
                </a:solidFill>
              </a:rPr>
              <a:t>h</a:t>
            </a:r>
            <a:r>
              <a:rPr spc="-260" dirty="0">
                <a:solidFill>
                  <a:srgbClr val="201F1F"/>
                </a:solidFill>
              </a:rPr>
              <a:t>e</a:t>
            </a:r>
            <a:r>
              <a:rPr spc="445" dirty="0">
                <a:solidFill>
                  <a:srgbClr val="201F1F"/>
                </a:solidFill>
              </a:rPr>
              <a:t>r</a:t>
            </a:r>
            <a:r>
              <a:rPr spc="-170" dirty="0">
                <a:solidFill>
                  <a:srgbClr val="201F1F"/>
                </a:solidFill>
              </a:rPr>
              <a:t>e  </a:t>
            </a:r>
            <a:r>
              <a:rPr spc="725" dirty="0">
                <a:solidFill>
                  <a:srgbClr val="201F1F"/>
                </a:solidFill>
              </a:rPr>
              <a:t>f</a:t>
            </a:r>
            <a:r>
              <a:rPr spc="275" dirty="0">
                <a:solidFill>
                  <a:srgbClr val="201F1F"/>
                </a:solidFill>
              </a:rPr>
              <a:t>oo</a:t>
            </a:r>
            <a:r>
              <a:rPr spc="210" dirty="0">
                <a:solidFill>
                  <a:srgbClr val="201F1F"/>
                </a:solidFill>
              </a:rPr>
              <a:t>d</a:t>
            </a:r>
            <a:r>
              <a:rPr spc="-730" dirty="0">
                <a:solidFill>
                  <a:srgbClr val="201F1F"/>
                </a:solidFill>
              </a:rPr>
              <a:t> </a:t>
            </a:r>
            <a:r>
              <a:rPr spc="50" dirty="0">
                <a:solidFill>
                  <a:srgbClr val="201F1F"/>
                </a:solidFill>
              </a:rPr>
              <a:t>i</a:t>
            </a:r>
            <a:r>
              <a:rPr spc="-409" dirty="0">
                <a:solidFill>
                  <a:srgbClr val="201F1F"/>
                </a:solidFill>
              </a:rPr>
              <a:t>s</a:t>
            </a:r>
            <a:r>
              <a:rPr spc="-730" dirty="0">
                <a:solidFill>
                  <a:srgbClr val="201F1F"/>
                </a:solidFill>
              </a:rPr>
              <a:t> </a:t>
            </a:r>
            <a:r>
              <a:rPr spc="200" dirty="0">
                <a:solidFill>
                  <a:srgbClr val="201F1F"/>
                </a:solidFill>
              </a:rPr>
              <a:t>b</a:t>
            </a:r>
            <a:r>
              <a:rPr spc="-260" dirty="0">
                <a:solidFill>
                  <a:srgbClr val="201F1F"/>
                </a:solidFill>
              </a:rPr>
              <a:t>e</a:t>
            </a:r>
            <a:r>
              <a:rPr spc="-415" dirty="0">
                <a:solidFill>
                  <a:srgbClr val="201F1F"/>
                </a:solidFill>
              </a:rPr>
              <a:t>s</a:t>
            </a:r>
            <a:r>
              <a:rPr spc="300" dirty="0">
                <a:solidFill>
                  <a:srgbClr val="201F1F"/>
                </a:solidFill>
              </a:rPr>
              <a:t>t</a:t>
            </a:r>
            <a:r>
              <a:rPr sz="8800" spc="65" dirty="0">
                <a:solidFill>
                  <a:srgbClr val="201F1F"/>
                </a:solidFill>
                <a:latin typeface="Gill Sans MT"/>
                <a:cs typeface="Gill Sans MT"/>
              </a:rPr>
              <a:t>.</a:t>
            </a:r>
            <a:r>
              <a:rPr sz="8800" spc="-40" dirty="0">
                <a:solidFill>
                  <a:srgbClr val="201F1F"/>
                </a:solidFill>
                <a:latin typeface="Gill Sans MT"/>
                <a:cs typeface="Gill Sans MT"/>
              </a:rPr>
              <a:t>"</a:t>
            </a:r>
            <a:endParaRPr sz="8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949" y="5695674"/>
            <a:ext cx="2372995" cy="466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i="1" spc="25" dirty="0">
                <a:solidFill>
                  <a:srgbClr val="201F1F"/>
                </a:solidFill>
                <a:latin typeface="Constantia"/>
                <a:cs typeface="Constantia"/>
              </a:rPr>
              <a:t>-</a:t>
            </a:r>
            <a:r>
              <a:rPr sz="2800" i="1" spc="-105" dirty="0">
                <a:solidFill>
                  <a:srgbClr val="201F1F"/>
                </a:solidFill>
                <a:latin typeface="Constantia"/>
                <a:cs typeface="Constantia"/>
              </a:rPr>
              <a:t> </a:t>
            </a:r>
            <a:r>
              <a:rPr sz="2850" i="1" spc="170" dirty="0">
                <a:solidFill>
                  <a:srgbClr val="201F1F"/>
                </a:solidFill>
                <a:latin typeface="Verdana"/>
                <a:cs typeface="Verdana"/>
              </a:rPr>
              <a:t>I</a:t>
            </a:r>
            <a:r>
              <a:rPr sz="2850" i="1" spc="10" dirty="0">
                <a:solidFill>
                  <a:srgbClr val="201F1F"/>
                </a:solidFill>
                <a:latin typeface="Verdana"/>
                <a:cs typeface="Verdana"/>
              </a:rPr>
              <a:t>r</a:t>
            </a:r>
            <a:r>
              <a:rPr sz="2850" i="1" spc="45" dirty="0">
                <a:solidFill>
                  <a:srgbClr val="201F1F"/>
                </a:solidFill>
                <a:latin typeface="Verdana"/>
                <a:cs typeface="Verdana"/>
              </a:rPr>
              <a:t>i</a:t>
            </a:r>
            <a:r>
              <a:rPr sz="2850" i="1" spc="-330" dirty="0">
                <a:solidFill>
                  <a:srgbClr val="201F1F"/>
                </a:solidFill>
                <a:latin typeface="Verdana"/>
                <a:cs typeface="Verdana"/>
              </a:rPr>
              <a:t>s</a:t>
            </a:r>
            <a:r>
              <a:rPr sz="2850" i="1" spc="-140" dirty="0">
                <a:solidFill>
                  <a:srgbClr val="201F1F"/>
                </a:solidFill>
                <a:latin typeface="Verdana"/>
                <a:cs typeface="Verdana"/>
              </a:rPr>
              <a:t>h</a:t>
            </a:r>
            <a:r>
              <a:rPr sz="2850" i="1" spc="-445" dirty="0">
                <a:solidFill>
                  <a:srgbClr val="201F1F"/>
                </a:solidFill>
                <a:latin typeface="Verdana"/>
                <a:cs typeface="Verdana"/>
              </a:rPr>
              <a:t> </a:t>
            </a:r>
            <a:r>
              <a:rPr sz="2850" i="1" spc="-185" dirty="0">
                <a:solidFill>
                  <a:srgbClr val="201F1F"/>
                </a:solidFill>
                <a:latin typeface="Verdana"/>
                <a:cs typeface="Verdana"/>
              </a:rPr>
              <a:t>p</a:t>
            </a:r>
            <a:r>
              <a:rPr sz="2850" i="1" spc="10" dirty="0">
                <a:solidFill>
                  <a:srgbClr val="201F1F"/>
                </a:solidFill>
                <a:latin typeface="Verdana"/>
                <a:cs typeface="Verdana"/>
              </a:rPr>
              <a:t>r</a:t>
            </a:r>
            <a:r>
              <a:rPr sz="2850" i="1" spc="-170" dirty="0">
                <a:solidFill>
                  <a:srgbClr val="201F1F"/>
                </a:solidFill>
                <a:latin typeface="Verdana"/>
                <a:cs typeface="Verdana"/>
              </a:rPr>
              <a:t>o</a:t>
            </a:r>
            <a:r>
              <a:rPr sz="2850" i="1" spc="-125" dirty="0">
                <a:solidFill>
                  <a:srgbClr val="201F1F"/>
                </a:solidFill>
                <a:latin typeface="Verdana"/>
                <a:cs typeface="Verdana"/>
              </a:rPr>
              <a:t>v</a:t>
            </a:r>
            <a:r>
              <a:rPr sz="2850" i="1" spc="-350" dirty="0">
                <a:solidFill>
                  <a:srgbClr val="201F1F"/>
                </a:solidFill>
                <a:latin typeface="Verdana"/>
                <a:cs typeface="Verdana"/>
              </a:rPr>
              <a:t>e</a:t>
            </a:r>
            <a:r>
              <a:rPr sz="2850" i="1" spc="10" dirty="0">
                <a:solidFill>
                  <a:srgbClr val="201F1F"/>
                </a:solidFill>
                <a:latin typeface="Verdana"/>
                <a:cs typeface="Verdana"/>
              </a:rPr>
              <a:t>r</a:t>
            </a:r>
            <a:r>
              <a:rPr sz="2850" i="1" spc="-200" dirty="0">
                <a:solidFill>
                  <a:srgbClr val="201F1F"/>
                </a:solidFill>
                <a:latin typeface="Verdana"/>
                <a:cs typeface="Verdana"/>
              </a:rPr>
              <a:t>b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7800" y="62103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Bahnschrift SemiCondensed" pitchFamily="34" charset="0"/>
              </a:rPr>
              <a:t>Project Made By-</a:t>
            </a:r>
          </a:p>
          <a:p>
            <a:endParaRPr lang="en-US" sz="4000" b="1" dirty="0">
              <a:latin typeface="Bahnschrift SemiCondensed" pitchFamily="34" charset="0"/>
            </a:endParaRPr>
          </a:p>
          <a:p>
            <a:r>
              <a:rPr lang="en-US" sz="4000" b="1" dirty="0" err="1" smtClean="0">
                <a:latin typeface="Bahnschrift SemiCondensed" pitchFamily="34" charset="0"/>
              </a:rPr>
              <a:t>Soumya</a:t>
            </a:r>
            <a:r>
              <a:rPr lang="en-US" sz="4000" b="1" dirty="0" smtClean="0">
                <a:latin typeface="Bahnschrift SemiCondensed" pitchFamily="34" charset="0"/>
              </a:rPr>
              <a:t> </a:t>
            </a:r>
            <a:r>
              <a:rPr lang="en-US" sz="4000" b="1" dirty="0" err="1" smtClean="0">
                <a:latin typeface="Bahnschrift SemiCondensed" pitchFamily="34" charset="0"/>
              </a:rPr>
              <a:t>Darbha</a:t>
            </a:r>
            <a:endParaRPr lang="en-US" sz="4000" b="1" dirty="0" smtClean="0">
              <a:latin typeface="Bahnschrift SemiCondensed" pitchFamily="34" charset="0"/>
            </a:endParaRPr>
          </a:p>
          <a:p>
            <a:r>
              <a:rPr lang="en-US" sz="4000" b="1" dirty="0" err="1" smtClean="0">
                <a:latin typeface="Bahnschrift SemiCondensed" pitchFamily="34" charset="0"/>
              </a:rPr>
              <a:t>Maha</a:t>
            </a:r>
            <a:r>
              <a:rPr lang="en-US" sz="4000" b="1" dirty="0" smtClean="0">
                <a:latin typeface="Bahnschrift SemiCondensed" pitchFamily="34" charset="0"/>
              </a:rPr>
              <a:t> </a:t>
            </a:r>
            <a:r>
              <a:rPr lang="en-US" sz="4000" b="1" dirty="0" err="1" smtClean="0">
                <a:latin typeface="Bahnschrift SemiCondensed" pitchFamily="34" charset="0"/>
              </a:rPr>
              <a:t>Lakshmi</a:t>
            </a:r>
            <a:r>
              <a:rPr lang="en-US" sz="4000" b="1" dirty="0" smtClean="0">
                <a:latin typeface="Bahnschrift SemiCondensed" pitchFamily="34" charset="0"/>
              </a:rPr>
              <a:t> Annavarapu</a:t>
            </a:r>
            <a:endParaRPr lang="en-US" sz="4000" b="1" dirty="0"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lang="en-US" b="1" u="sng" dirty="0" smtClean="0">
              <a:latin typeface="Bahnschrift SemiCondensed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Uy</a:t>
            </a:r>
            <a:endParaRPr lang="en-US" dirty="0"/>
          </a:p>
        </p:txBody>
      </p:sp>
      <p:pic>
        <p:nvPicPr>
          <p:cNvPr id="14338" name="Picture 2" descr="C:\Users\MAHALAKSHMI\Desktop\Web Programming\Recipe Book\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71700"/>
            <a:ext cx="14478000" cy="7696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696200" y="8001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Bahnschrift SemiCondensed" pitchFamily="34" charset="0"/>
              </a:rPr>
              <a:t>UML Diagram</a:t>
            </a:r>
            <a:endParaRPr lang="en-US" sz="4000" b="1" u="sng" dirty="0" smtClean="0">
              <a:latin typeface="Bahnschrift SemiCondensed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39000" y="4914900"/>
            <a:ext cx="1066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982200" y="4686300"/>
            <a:ext cx="1295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91800" y="6515100"/>
            <a:ext cx="2438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296400" y="71247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638800" y="6591300"/>
            <a:ext cx="2362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952500"/>
            <a:ext cx="1341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			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4400" dirty="0" smtClean="0">
                <a:solidFill>
                  <a:schemeClr val="bg1"/>
                </a:solidFill>
              </a:rPr>
              <a:t>MAIN PAGE: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					  </a:t>
            </a:r>
            <a:r>
              <a:rPr lang="en-US" sz="4400" u="sng" dirty="0" smtClean="0">
                <a:solidFill>
                  <a:schemeClr val="bg1"/>
                </a:solidFill>
              </a:rPr>
              <a:t>HTMLCODE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HALAKSHMI\Desktop\Web Programming\Recipe Book\sni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781300"/>
            <a:ext cx="12293600" cy="72653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HALAKSHMI\Desktop\Web Programming\Recipe Book\snip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28700"/>
            <a:ext cx="13639799" cy="861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HALAKSHMI\Desktop\Web Programming\Recipe Book\sni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76300"/>
            <a:ext cx="15697199" cy="891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HALAKSHMI\Desktop\Web Programming\Recipe Book\sni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28700"/>
            <a:ext cx="15163800" cy="838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HALAKSHMI\Desktop\Web Programming\Recipe Book\sni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95500"/>
            <a:ext cx="15163800" cy="7924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0" y="571501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	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4400" dirty="0" smtClean="0">
                <a:solidFill>
                  <a:schemeClr val="bg1"/>
                </a:solidFill>
              </a:rPr>
              <a:t>MAIN PAGE: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	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    </a:t>
            </a:r>
            <a:r>
              <a:rPr lang="en-US" sz="4400" dirty="0" smtClean="0">
                <a:solidFill>
                  <a:schemeClr val="bg1"/>
                </a:solidFill>
              </a:rPr>
              <a:t>           </a:t>
            </a:r>
            <a:r>
              <a:rPr lang="en-US" sz="4400" u="sng" dirty="0" smtClean="0">
                <a:solidFill>
                  <a:schemeClr val="bg1"/>
                </a:solidFill>
              </a:rPr>
              <a:t>CSS CODE</a:t>
            </a:r>
            <a:endParaRPr lang="en-US" sz="44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HALAKSHMI\Desktop\Web Programming\Recipe Book\snip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23900"/>
            <a:ext cx="16306800" cy="922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56</Words>
  <Application>Microsoft Office PowerPoint</Application>
  <PresentationFormat>Custom</PresentationFormat>
  <Paragraphs>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Recipe Book.</vt:lpstr>
      <vt:lpstr>"Laughter is  brightest where  food is best."</vt:lpstr>
      <vt:lpstr>   Uy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Recipe Book.</dc:title>
  <cp:lastModifiedBy>MAHALAKSHMI</cp:lastModifiedBy>
  <cp:revision>2</cp:revision>
  <dcterms:created xsi:type="dcterms:W3CDTF">2021-02-20T20:41:51Z</dcterms:created>
  <dcterms:modified xsi:type="dcterms:W3CDTF">2021-02-20T21:58:47Z</dcterms:modified>
</cp:coreProperties>
</file>