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ed6751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ed6751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989467" y="2193031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7950" y="2422900"/>
            <a:ext cx="76881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4200"/>
              <a:buNone/>
              <a:defRPr sz="4200">
                <a:solidFill>
                  <a:srgbClr val="FF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7952" y="39440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0E40"/>
              </a:buClr>
              <a:buSzPts val="8000"/>
              <a:buNone/>
              <a:defRPr sz="8000">
                <a:solidFill>
                  <a:srgbClr val="3C0E4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727792" y="20398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619650" y="21600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3600"/>
              <a:buNone/>
              <a:defRPr sz="3600">
                <a:solidFill>
                  <a:srgbClr val="FF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3C0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839467" y="120370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3C0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815167" y="1203706"/>
            <a:ext cx="745763" cy="45826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3C0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39467" y="120370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3C0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113125" y="28688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●"/>
              <a:defRPr>
                <a:solidFill>
                  <a:schemeClr val="accent5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○"/>
              <a:defRPr>
                <a:solidFill>
                  <a:schemeClr val="accent5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■"/>
              <a:defRPr>
                <a:solidFill>
                  <a:schemeClr val="accent5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●"/>
              <a:defRPr>
                <a:solidFill>
                  <a:schemeClr val="accent5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○"/>
              <a:defRPr>
                <a:solidFill>
                  <a:schemeClr val="accent5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■"/>
              <a:defRPr>
                <a:solidFill>
                  <a:schemeClr val="accent5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●"/>
              <a:defRPr>
                <a:solidFill>
                  <a:schemeClr val="accent5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○"/>
              <a:defRPr>
                <a:solidFill>
                  <a:schemeClr val="accent5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81117" y="1272831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0E40"/>
              </a:buClr>
              <a:buSzPts val="3600"/>
              <a:buNone/>
              <a:defRPr sz="3600">
                <a:solidFill>
                  <a:srgbClr val="3C0E4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0E40"/>
              </a:buClr>
              <a:buSzPts val="3600"/>
              <a:buNone/>
              <a:defRPr sz="3600">
                <a:solidFill>
                  <a:srgbClr val="3C0E4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0E40"/>
              </a:buClr>
              <a:buSzPts val="3600"/>
              <a:buNone/>
              <a:defRPr sz="3600">
                <a:solidFill>
                  <a:srgbClr val="3C0E4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0E40"/>
              </a:buClr>
              <a:buSzPts val="3600"/>
              <a:buNone/>
              <a:defRPr sz="3600">
                <a:solidFill>
                  <a:srgbClr val="3C0E4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0E40"/>
              </a:buClr>
              <a:buSzPts val="3600"/>
              <a:buNone/>
              <a:defRPr sz="3600">
                <a:solidFill>
                  <a:srgbClr val="3C0E4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0E40"/>
              </a:buClr>
              <a:buSzPts val="3600"/>
              <a:buNone/>
              <a:defRPr sz="3600">
                <a:solidFill>
                  <a:srgbClr val="3C0E4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0E40"/>
              </a:buClr>
              <a:buSzPts val="3600"/>
              <a:buNone/>
              <a:defRPr sz="3600">
                <a:solidFill>
                  <a:srgbClr val="3C0E4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0E40"/>
              </a:buClr>
              <a:buSzPts val="3600"/>
              <a:buNone/>
              <a:defRPr sz="3600">
                <a:solidFill>
                  <a:srgbClr val="3C0E4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0E40"/>
              </a:buClr>
              <a:buSzPts val="3600"/>
              <a:buNone/>
              <a:defRPr sz="3600">
                <a:solidFill>
                  <a:srgbClr val="3C0E40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C0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600"/>
              <a:buNone/>
              <a:defRPr sz="2600">
                <a:solidFill>
                  <a:srgbClr val="FF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600"/>
              <a:buNone/>
              <a:defRPr sz="1600">
                <a:solidFill>
                  <a:srgbClr val="F5F5F5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830392" y="1160831"/>
            <a:ext cx="745763" cy="45826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565300" y="36468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300"/>
              <a:buNone/>
              <a:defRPr>
                <a:solidFill>
                  <a:srgbClr val="FF6666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422900"/>
            <a:ext cx="76881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9440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