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lIns="91440" tIns="45720" rIns="91440" bIns="45720" rtlCol="0" anchor="t">
            <a:spAutoFit/>
          </a:bodyPr>
          <a:lstStyle/>
          <a:p>
            <a:r>
              <a:rPr lang="en-US" sz="2400" dirty="0"/>
              <a:t>STUDENT NAME: </a:t>
            </a:r>
            <a:r>
              <a:rPr lang="en-US" sz="2400" dirty="0" smtClean="0"/>
              <a:t>PRIYADATHA M</a:t>
            </a:r>
            <a:endParaRPr lang="en-US" sz="2400" dirty="0"/>
          </a:p>
          <a:p>
            <a:r>
              <a:rPr lang="en-US" sz="2400" dirty="0"/>
              <a:t>REGISTER NO AND NMID: </a:t>
            </a:r>
            <a:r>
              <a:rPr lang="en-US" sz="2400" dirty="0" smtClean="0"/>
              <a:t>2422K2355</a:t>
            </a:r>
            <a:endParaRPr lang="en-US" sz="2400" dirty="0">
              <a:cs typeface="Calibri"/>
            </a:endParaRPr>
          </a:p>
          <a:p>
            <a:r>
              <a:rPr lang="en-US" sz="2400" dirty="0"/>
              <a:t>DEPARTMENT: </a:t>
            </a:r>
            <a:r>
              <a:rPr lang="en-US" sz="2400" dirty="0" smtClean="0"/>
              <a:t>BSC COMPUTER SCIENCE</a:t>
            </a:r>
            <a:endParaRPr lang="en-US" sz="2400" dirty="0"/>
          </a:p>
          <a:p>
            <a:r>
              <a:rPr lang="en-US" sz="2400" dirty="0"/>
              <a:t>COLLEGE: </a:t>
            </a:r>
            <a:r>
              <a:rPr lang="en-US" sz="2400" dirty="0" smtClean="0"/>
              <a:t>JCT COLLEGE OF ARTS AND SCIENCE/BHARATHIAR UNIVERSITY</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5248873"/>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a:t>
            </a:r>
            <a:r>
              <a:rPr lang="en-IN" sz="4250" spc="15" dirty="0" smtClean="0"/>
              <a:t>SCREENSHOTS</a:t>
            </a:r>
            <a:br>
              <a:rPr lang="en-IN" sz="4250" spc="15" dirty="0" smtClean="0"/>
            </a:br>
            <a:r>
              <a:rPr lang="en-IN" sz="4250" spc="15" dirty="0"/>
              <a:t/>
            </a:r>
            <a:br>
              <a:rPr lang="en-IN" sz="4250" spc="15" dirty="0"/>
            </a:br>
            <a:r>
              <a:rPr lang="en-IN" sz="4250" spc="15" dirty="0" smtClean="0"/>
              <a:t/>
            </a:r>
            <a:br>
              <a:rPr lang="en-IN" sz="4250" spc="15" dirty="0" smtClean="0"/>
            </a:br>
            <a:r>
              <a:rPr lang="en-IN" sz="4250" spc="15" dirty="0"/>
              <a:t/>
            </a:r>
            <a:br>
              <a:rPr lang="en-IN" sz="4250" spc="15" dirty="0"/>
            </a:br>
            <a:r>
              <a:rPr lang="en-IN" sz="4250" spc="15" dirty="0" smtClean="0"/>
              <a:t/>
            </a:r>
            <a:br>
              <a:rPr lang="en-IN" sz="4250" spc="15" dirty="0" smtClean="0"/>
            </a:br>
            <a:r>
              <a:rPr lang="en-IN" sz="4250" spc="15" dirty="0"/>
              <a:t/>
            </a:r>
            <a:br>
              <a:rPr lang="en-IN" sz="4250" spc="15" dirty="0"/>
            </a:br>
            <a:r>
              <a:rPr lang="en-IN" sz="4250" spc="15" dirty="0" smtClean="0"/>
              <a:t/>
            </a:r>
            <a:br>
              <a:rPr lang="en-IN" sz="4250" spc="15" dirty="0" smtClean="0"/>
            </a:b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3650" y="2354703"/>
            <a:ext cx="7277100" cy="302917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1219200" y="228600"/>
            <a:ext cx="8591550" cy="4876335"/>
          </a:xfrm>
          <a:prstGeom prst="rect">
            <a:avLst/>
          </a:prstGeom>
        </p:spPr>
        <p:txBody>
          <a:bodyPr vert="horz" wrap="square" lIns="0" tIns="13335" rIns="0" bIns="0" rtlCol="0">
            <a:spAutoFit/>
          </a:bodyPr>
          <a:lstStyle/>
          <a:p>
            <a:pPr marL="12700">
              <a:lnSpc>
                <a:spcPct val="100000"/>
              </a:lnSpc>
              <a:spcBef>
                <a:spcPts val="105"/>
              </a:spcBef>
            </a:pPr>
            <a:r>
              <a:rPr lang="en-IN" dirty="0" smtClean="0"/>
              <a:t>CONCLUSION</a:t>
            </a:r>
            <a:br>
              <a:rPr lang="en-IN" dirty="0" smtClean="0"/>
            </a:br>
            <a:r>
              <a:rPr lang="en-IN" dirty="0"/>
              <a:t/>
            </a:r>
            <a:br>
              <a:rPr lang="en-IN" dirty="0"/>
            </a:br>
            <a:r>
              <a:rPr lang="en-US" sz="2000" dirty="0"/>
              <a:t>In conclusion, this project successfully demonstrates how a complete, clean, and responsive portfolio can be built using just HTML, CSS, and JavaScript. It is easy to understand, modify, and expand, which makes it perfect for learners or anyone short on time. It proves that you don’t always need complicated tools or frameworks to create something meaningful and useful. This portfolio can be used as a template for future projects or professional presentations.</a:t>
            </a:r>
            <a:r>
              <a:rPr lang="en-IN" sz="2000" dirty="0" smtClean="0"/>
              <a:t/>
            </a:r>
            <a:br>
              <a:rPr lang="en-IN" sz="2000" dirty="0" smtClean="0"/>
            </a:br>
            <a:r>
              <a:rPr lang="en-IN" sz="2000" dirty="0"/>
              <a:t/>
            </a:r>
            <a:br>
              <a:rPr lang="en-IN" sz="2000" dirty="0"/>
            </a:br>
            <a:r>
              <a:rPr lang="en-IN" sz="2000" dirty="0" smtClean="0"/>
              <a:t/>
            </a:r>
            <a:br>
              <a:rPr lang="en-IN" sz="2000" dirty="0" smtClean="0"/>
            </a:br>
            <a:r>
              <a:rPr lang="en-IN" sz="2000" dirty="0"/>
              <a:t/>
            </a:r>
            <a:br>
              <a:rPr lang="en-IN" sz="2000" dirty="0"/>
            </a:br>
            <a:endParaRPr sz="20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927"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420149" y="791614"/>
            <a:ext cx="9856216" cy="4402487"/>
          </a:xfrm>
          <a:prstGeom prst="rect">
            <a:avLst/>
          </a:prstGeom>
        </p:spPr>
        <p:txBody>
          <a:bodyPr vert="horz" wrap="square" lIns="0" tIns="16510" rIns="0" bIns="0" rtlCol="0">
            <a:spAutoFit/>
          </a:bodyPr>
          <a:lstStyle/>
          <a:p>
            <a:r>
              <a:rPr sz="4250" spc="5" dirty="0"/>
              <a:t>PROJECT</a:t>
            </a:r>
            <a:r>
              <a:rPr sz="4250" spc="-85" dirty="0"/>
              <a:t> </a:t>
            </a:r>
            <a:r>
              <a:rPr sz="4250" spc="25" dirty="0" smtClean="0"/>
              <a:t>TITLE</a:t>
            </a:r>
            <a:r>
              <a:rPr lang="en-US" sz="4250" spc="25" dirty="0" smtClean="0"/>
              <a:t/>
            </a:r>
            <a:br>
              <a:rPr lang="en-US" sz="4250" spc="25" dirty="0" smtClean="0"/>
            </a:br>
            <a:r>
              <a:rPr lang="en-US" sz="4250" spc="25" dirty="0"/>
              <a:t/>
            </a:r>
            <a:br>
              <a:rPr lang="en-US" sz="4250" spc="25" dirty="0"/>
            </a:br>
            <a:r>
              <a:rPr lang="en-IN" sz="2000" dirty="0"/>
              <a:t>"Single Page Portfolio Website using HTML, CSS, and JavaScript"</a:t>
            </a:r>
            <a:br>
              <a:rPr lang="en-IN" sz="2000" dirty="0"/>
            </a:br>
            <a:r>
              <a:rPr lang="en-IN" sz="2000" dirty="0"/>
              <a:t>"One-File Personal Portfolio for Beginners"</a:t>
            </a:r>
            <a:br>
              <a:rPr lang="en-IN" sz="2000" dirty="0"/>
            </a:br>
            <a:r>
              <a:rPr lang="en-IN" sz="2000" dirty="0"/>
              <a:t>"Responsive Portfolio Website Using Basic Web Technologies"</a:t>
            </a:r>
            <a:br>
              <a:rPr lang="en-IN" sz="2000" dirty="0"/>
            </a:br>
            <a:r>
              <a:rPr lang="en-IN" sz="2000" dirty="0"/>
              <a:t>"Minimalist Developer Portfolio – All in One HTML File"</a:t>
            </a:r>
            <a:br>
              <a:rPr lang="en-IN" sz="2000" dirty="0"/>
            </a:br>
            <a:r>
              <a:rPr lang="en-IN" sz="2000" dirty="0"/>
              <a:t>"Static Portfolio Website with Form and Navigation"</a:t>
            </a:r>
            <a:br>
              <a:rPr lang="en-IN" sz="2000" dirty="0"/>
            </a:br>
            <a:r>
              <a:rPr lang="en-IN" sz="2000" dirty="0"/>
              <a:t>"Beginner-Friendly Web Portfolio (HTML/CSS/JS)"</a:t>
            </a:r>
            <a:br>
              <a:rPr lang="en-IN" sz="2000" dirty="0"/>
            </a:br>
            <a:r>
              <a:rPr lang="en-IN" sz="2000" dirty="0"/>
              <a:t>"Simple Portfolio Website without Frameworks"</a:t>
            </a:r>
            <a:br>
              <a:rPr lang="en-IN" sz="2000" dirty="0"/>
            </a:br>
            <a:r>
              <a:rPr lang="en-US" sz="2000" spc="25" dirty="0"/>
              <a:t/>
            </a:r>
            <a:br>
              <a:rPr lang="en-US" sz="2000" spc="25" dirty="0"/>
            </a:br>
            <a:r>
              <a:rPr lang="en-US" sz="2000" spc="25" dirty="0" smtClean="0"/>
              <a:t/>
            </a:r>
            <a:br>
              <a:rPr lang="en-US" sz="2000" spc="25" dirty="0" smtClean="0"/>
            </a:br>
            <a:endParaRPr sz="20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7776528" cy="501804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smtClean="0"/>
              <a:t>P</a:t>
            </a:r>
            <a:r>
              <a:rPr sz="4250" spc="15" dirty="0" smtClean="0"/>
              <a:t>ROB</a:t>
            </a:r>
            <a:r>
              <a:rPr sz="4250" spc="55" dirty="0" smtClean="0"/>
              <a:t>L</a:t>
            </a:r>
            <a:r>
              <a:rPr sz="4250" spc="-20" dirty="0" smtClean="0"/>
              <a:t>E</a:t>
            </a:r>
            <a:r>
              <a:rPr sz="4250" spc="20" dirty="0" smtClean="0"/>
              <a:t>M</a:t>
            </a:r>
            <a:r>
              <a:rPr sz="4250" dirty="0"/>
              <a:t>	</a:t>
            </a:r>
            <a:r>
              <a:rPr sz="4250" spc="10" dirty="0" smtClean="0"/>
              <a:t>S</a:t>
            </a:r>
            <a:r>
              <a:rPr sz="4250" spc="-370" dirty="0" smtClean="0"/>
              <a:t>T</a:t>
            </a:r>
            <a:r>
              <a:rPr sz="4250" spc="-375" dirty="0" smtClean="0"/>
              <a:t>A</a:t>
            </a:r>
            <a:r>
              <a:rPr sz="4250" spc="15" dirty="0" smtClean="0"/>
              <a:t>T</a:t>
            </a:r>
            <a:r>
              <a:rPr sz="4250" spc="-10" dirty="0" smtClean="0"/>
              <a:t>E</a:t>
            </a:r>
            <a:r>
              <a:rPr sz="4250" spc="-20" dirty="0" smtClean="0"/>
              <a:t>ME</a:t>
            </a:r>
            <a:r>
              <a:rPr sz="4250" spc="10" dirty="0" smtClean="0"/>
              <a:t>NT</a:t>
            </a:r>
            <a:r>
              <a:rPr lang="en-US" sz="4250" spc="10" dirty="0" smtClean="0"/>
              <a:t/>
            </a:r>
            <a:br>
              <a:rPr lang="en-US" sz="4250" spc="10" dirty="0" smtClean="0"/>
            </a:br>
            <a:r>
              <a:rPr lang="en-US" sz="4250" spc="10" dirty="0"/>
              <a:t/>
            </a:r>
            <a:br>
              <a:rPr lang="en-US" sz="4250" spc="10" dirty="0"/>
            </a:br>
            <a:r>
              <a:rPr lang="en-US" sz="2000" dirty="0"/>
              <a:t>In today’s digital world, having a personal portfolio is important for students, job seekers, and developers. However, many beginners struggle to create one because most tutorials involve complex frameworks or multiple files. This project solves that problem by offering a simple, easy-to-understand portfolio made using just HTML, CSS, and JavaScript, all within a single file. It allows users to quickly build and showcase their work without needing advanced coding knowledge.</a:t>
            </a:r>
            <a:r>
              <a:rPr lang="en-US" sz="2000" spc="10" dirty="0" smtClean="0"/>
              <a:t/>
            </a:r>
            <a:br>
              <a:rPr lang="en-US" sz="2000" spc="10" dirty="0" smtClean="0"/>
            </a:br>
            <a:r>
              <a:rPr lang="en-US" sz="2000" spc="10" dirty="0"/>
              <a:t/>
            </a:r>
            <a:br>
              <a:rPr lang="en-US" sz="2000" spc="10" dirty="0"/>
            </a:br>
            <a:r>
              <a:rPr lang="en-US" sz="2000" spc="10" dirty="0" smtClean="0"/>
              <a:t/>
            </a:r>
            <a:br>
              <a:rPr lang="en-US" sz="2000" spc="10" dirty="0" smtClean="0"/>
            </a:br>
            <a:r>
              <a:rPr lang="en-US" sz="2000" spc="10" dirty="0"/>
              <a:t/>
            </a:r>
            <a:br>
              <a:rPr lang="en-US" sz="2000" spc="10" dirty="0"/>
            </a:br>
            <a:endParaRPr sz="20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8613775" cy="471026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smtClean="0"/>
              <a:t>OVERVIEW</a:t>
            </a:r>
            <a:r>
              <a:rPr lang="en-US" sz="4250" spc="-20" dirty="0" smtClean="0"/>
              <a:t/>
            </a:r>
            <a:br>
              <a:rPr lang="en-US" sz="4250" spc="-20" dirty="0" smtClean="0"/>
            </a:br>
            <a:r>
              <a:rPr lang="en-US" sz="4250" spc="-20" dirty="0"/>
              <a:t/>
            </a:r>
            <a:br>
              <a:rPr lang="en-US" sz="4250" spc="-20" dirty="0"/>
            </a:br>
            <a:r>
              <a:rPr lang="en-US" sz="2000" dirty="0"/>
              <a:t>This project is a single-page portfolio website designed to be simple, clean, and easy to use. It is created using basic web technologies like HTML for structure, CSS for styling, and JavaScript for basic interactivity. The portfolio includes sections such as About Me, Projects, Contact Form, and more. All content and code are placed within one HTML file, making it easier for beginners to understand, copy, and modify. It serves as a quick way to present skills, projects, and contact information.</a:t>
            </a:r>
            <a:r>
              <a:rPr lang="en-US" sz="2000" spc="-20" dirty="0" smtClean="0"/>
              <a:t/>
            </a:r>
            <a:br>
              <a:rPr lang="en-US" sz="2000" spc="-20" dirty="0" smtClean="0"/>
            </a:br>
            <a:r>
              <a:rPr lang="en-US" sz="2000" spc="-20" dirty="0"/>
              <a:t/>
            </a:r>
            <a:br>
              <a:rPr lang="en-US" sz="2000" spc="-20" dirty="0"/>
            </a:br>
            <a:r>
              <a:rPr lang="en-US" sz="2000" spc="-20" dirty="0" smtClean="0"/>
              <a:t/>
            </a:r>
            <a:br>
              <a:rPr lang="en-US" sz="2000" spc="-20" dirty="0" smtClean="0"/>
            </a:br>
            <a:endParaRPr sz="20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8520748" cy="4694875"/>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r>
              <a:rPr sz="3200" spc="5" dirty="0" smtClean="0"/>
              <a:t>?</a:t>
            </a:r>
            <a:r>
              <a:rPr lang="en-US" sz="3200" spc="5" dirty="0" smtClean="0"/>
              <a:t/>
            </a:r>
            <a:br>
              <a:rPr lang="en-US" sz="3200" spc="5" dirty="0" smtClean="0"/>
            </a:br>
            <a:r>
              <a:rPr lang="en-US" sz="3200" spc="5" dirty="0"/>
              <a:t/>
            </a:r>
            <a:br>
              <a:rPr lang="en-US" sz="3200" spc="5" dirty="0"/>
            </a:br>
            <a:r>
              <a:rPr lang="en-US" sz="2000" dirty="0"/>
              <a:t>The main users of this project are students, beginners, and anyone who wants to quickly create a personal portfolio. It is especially helpful for those who are learning web development and want to apply their knowledge in a real-world project. Freelancers, job applicants, or participants in hackathons can also use this type of portfolio to present their work in a professional format without spending a lot of time setting up complex environments.</a:t>
            </a:r>
            <a:r>
              <a:rPr lang="en-US" sz="2000" spc="5" dirty="0" smtClean="0"/>
              <a:t/>
            </a:r>
            <a:br>
              <a:rPr lang="en-US" sz="2000" spc="5" dirty="0" smtClean="0"/>
            </a:br>
            <a:r>
              <a:rPr lang="en-US" sz="2000" spc="5" dirty="0"/>
              <a:t/>
            </a:r>
            <a:br>
              <a:rPr lang="en-US" sz="2000" spc="5" dirty="0"/>
            </a:br>
            <a:r>
              <a:rPr lang="en-US" sz="2000" spc="5" dirty="0" smtClean="0"/>
              <a:t/>
            </a:r>
            <a:br>
              <a:rPr lang="en-US" sz="2000" spc="5" dirty="0" smtClean="0"/>
            </a:br>
            <a:r>
              <a:rPr lang="en-US" sz="2000" spc="5" dirty="0"/>
              <a:t/>
            </a:r>
            <a:br>
              <a:rPr lang="en-US" sz="2000" spc="5" dirty="0"/>
            </a:br>
            <a:r>
              <a:rPr lang="en-US" sz="2000" spc="5" dirty="0" smtClean="0"/>
              <a:t/>
            </a:r>
            <a:br>
              <a:rPr lang="en-US" sz="2000" spc="5" dirty="0" smtClean="0"/>
            </a:br>
            <a:endParaRPr sz="20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3829895"/>
          </a:xfrm>
          <a:prstGeom prst="rect">
            <a:avLst/>
          </a:prstGeom>
        </p:spPr>
        <p:txBody>
          <a:bodyPr vert="horz" wrap="square" lIns="0" tIns="13335" rIns="0" bIns="0" rtlCol="0">
            <a:spAutoFit/>
          </a:bodyPr>
          <a:lstStyle/>
          <a:p>
            <a:pPr marL="12700" algn="just">
              <a:lnSpc>
                <a:spcPct val="100000"/>
              </a:lnSpc>
              <a:spcBef>
                <a:spcPts val="105"/>
              </a:spcBef>
            </a:pPr>
            <a:r>
              <a:rPr lang="en-IN" sz="3600" spc="10" dirty="0"/>
              <a:t>TOOLS AND </a:t>
            </a:r>
            <a:r>
              <a:rPr lang="en-IN" sz="3600" spc="10" dirty="0" smtClean="0"/>
              <a:t>TECHNIQUES</a:t>
            </a:r>
            <a:br>
              <a:rPr lang="en-IN" sz="3600" spc="10" dirty="0" smtClean="0"/>
            </a:br>
            <a:r>
              <a:rPr lang="en-IN" sz="3600" spc="10" dirty="0"/>
              <a:t/>
            </a:r>
            <a:br>
              <a:rPr lang="en-IN" sz="3600" spc="10" dirty="0"/>
            </a:br>
            <a:r>
              <a:rPr lang="en-IN" sz="3600" spc="10" dirty="0" smtClean="0"/>
              <a:t/>
            </a:r>
            <a:br>
              <a:rPr lang="en-IN" sz="3600" spc="10" dirty="0" smtClean="0"/>
            </a:br>
            <a:r>
              <a:rPr lang="en-IN" sz="2000" spc="10" dirty="0" smtClean="0"/>
              <a:t>                </a:t>
            </a:r>
            <a:r>
              <a:rPr lang="en-US" sz="2000" dirty="0"/>
              <a:t>The main users of this project are students, beginners, and anyone who wants to quickly create a personal portfolio. It is especially helpful for those who are learning web development and want to apply their knowledge in a real-world project. Freelancers, job applicants, or participants in hackathons can also use this type of portfolio to present their work in a professional format without spending a lot of time setting up complex environments.</a:t>
            </a:r>
            <a:r>
              <a:rPr lang="en-IN" sz="2000" spc="10" dirty="0"/>
              <a:t/>
            </a:r>
            <a:br>
              <a:rPr lang="en-IN" sz="2000" spc="10" dirty="0"/>
            </a:br>
            <a:endParaRPr sz="20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5963812"/>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a:t>
            </a:r>
            <a:r>
              <a:rPr lang="en-IN" sz="4000" b="1" spc="15" dirty="0" smtClean="0">
                <a:latin typeface="Trebuchet MS"/>
                <a:cs typeface="Trebuchet MS"/>
              </a:rPr>
              <a:t>LAYOUT</a:t>
            </a:r>
          </a:p>
          <a:p>
            <a:pPr marL="12700">
              <a:lnSpc>
                <a:spcPct val="100000"/>
              </a:lnSpc>
              <a:spcBef>
                <a:spcPts val="105"/>
              </a:spcBef>
            </a:pPr>
            <a:endParaRPr lang="en-US" sz="4000" b="1" spc="15" dirty="0">
              <a:latin typeface="Trebuchet MS"/>
              <a:cs typeface="Trebuchet MS"/>
            </a:endParaRPr>
          </a:p>
          <a:p>
            <a:pPr marL="12700">
              <a:lnSpc>
                <a:spcPct val="100000"/>
              </a:lnSpc>
              <a:spcBef>
                <a:spcPts val="105"/>
              </a:spcBef>
            </a:pPr>
            <a:r>
              <a:rPr lang="en-US" sz="2000" dirty="0"/>
              <a:t>The main users of this project are students, beginners, and anyone who wants to quickly create a personal portfolio. It is especially helpful for those who are learning web development and want to apply their knowledge in a real-world project. Freelancers, job applicants, or participants in hackathons can also use this type of portfolio to present their work in a professional format without spending a lot of time setting up complex environments.</a:t>
            </a:r>
            <a:endParaRPr lang="en-US" sz="2000" b="1" spc="15" dirty="0" smtClean="0">
              <a:latin typeface="Trebuchet MS"/>
              <a:cs typeface="Trebuchet MS"/>
            </a:endParaRPr>
          </a:p>
          <a:p>
            <a:pPr marL="12700">
              <a:lnSpc>
                <a:spcPct val="100000"/>
              </a:lnSpc>
              <a:spcBef>
                <a:spcPts val="105"/>
              </a:spcBef>
            </a:pPr>
            <a:endParaRPr lang="en-US" sz="2000" b="1" spc="15" dirty="0">
              <a:latin typeface="Trebuchet MS"/>
              <a:cs typeface="Trebuchet MS"/>
            </a:endParaRPr>
          </a:p>
          <a:p>
            <a:pPr marL="12700">
              <a:lnSpc>
                <a:spcPct val="100000"/>
              </a:lnSpc>
              <a:spcBef>
                <a:spcPts val="105"/>
              </a:spcBef>
            </a:pPr>
            <a:endParaRPr lang="en-US" sz="2000" b="1" spc="15" dirty="0" smtClean="0">
              <a:latin typeface="Trebuchet MS"/>
              <a:cs typeface="Trebuchet MS"/>
            </a:endParaRPr>
          </a:p>
          <a:p>
            <a:pPr marL="12700">
              <a:lnSpc>
                <a:spcPct val="100000"/>
              </a:lnSpc>
              <a:spcBef>
                <a:spcPts val="105"/>
              </a:spcBef>
            </a:pPr>
            <a:endParaRPr lang="en-US" sz="2000" b="1" spc="15" dirty="0">
              <a:latin typeface="Trebuchet MS"/>
              <a:cs typeface="Trebuchet MS"/>
            </a:endParaRPr>
          </a:p>
          <a:p>
            <a:pPr marL="12700">
              <a:lnSpc>
                <a:spcPct val="100000"/>
              </a:lnSpc>
              <a:spcBef>
                <a:spcPts val="105"/>
              </a:spcBef>
            </a:pPr>
            <a:endParaRPr lang="en-US" sz="4000" b="1" spc="15" dirty="0" smtClean="0">
              <a:latin typeface="Trebuchet MS"/>
              <a:cs typeface="Trebuchet MS"/>
            </a:endParaRPr>
          </a:p>
          <a:p>
            <a:pPr marL="12700">
              <a:lnSpc>
                <a:spcPct val="100000"/>
              </a:lnSpc>
              <a:spcBef>
                <a:spcPts val="105"/>
              </a:spcBef>
            </a:pPr>
            <a:endParaRPr lang="en-US" sz="4000" b="1" spc="15" dirty="0">
              <a:latin typeface="Trebuchet MS"/>
              <a:cs typeface="Trebuchet MS"/>
            </a:endParaRPr>
          </a:p>
          <a:p>
            <a:pPr marL="12700">
              <a:lnSpc>
                <a:spcPct val="100000"/>
              </a:lnSpc>
              <a:spcBef>
                <a:spcPts val="105"/>
              </a:spcBef>
            </a:pP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4555093"/>
          </a:xfrm>
        </p:spPr>
        <p:txBody>
          <a:bodyPr/>
          <a:lstStyle/>
          <a:p>
            <a:r>
              <a:rPr lang="en-IN" dirty="0"/>
              <a:t>FEATURES AND </a:t>
            </a:r>
            <a:r>
              <a:rPr lang="en-IN" dirty="0" smtClean="0"/>
              <a:t>FUNCTIONALITY</a:t>
            </a:r>
            <a:br>
              <a:rPr lang="en-IN" dirty="0" smtClean="0"/>
            </a:br>
            <a:r>
              <a:rPr lang="en-IN" dirty="0"/>
              <a:t/>
            </a:r>
            <a:br>
              <a:rPr lang="en-IN" dirty="0"/>
            </a:br>
            <a:r>
              <a:rPr lang="en-IN" sz="2000" dirty="0" smtClean="0"/>
              <a:t>  </a:t>
            </a:r>
            <a:r>
              <a:rPr lang="en-US" sz="2000" dirty="0" smtClean="0"/>
              <a:t>This portfolio includes basic yet useful features. Navigation links at the top allow users to jump to different sections of the page </a:t>
            </a:r>
            <a:r>
              <a:rPr lang="en-US" sz="2000" dirty="0"/>
              <a:t>smoothly. A contact form is included where users can enter their </a:t>
            </a:r>
            <a:r>
              <a:rPr lang="en-US" sz="2000" dirty="0" smtClean="0"/>
              <a:t>name</a:t>
            </a:r>
            <a:r>
              <a:rPr lang="en-US" sz="2000" dirty="0"/>
              <a:t>, email, and message, and it validates inputs using JavaScript. There’s also space to list projects, display screenshots, and include a GitHub link. All of this is done using a single HTML file, making it convenient to deploy or submit as part of an academic or professional project.</a:t>
            </a:r>
            <a:r>
              <a:rPr lang="en-IN" sz="2000" dirty="0" smtClean="0"/>
              <a:t/>
            </a:r>
            <a:br>
              <a:rPr lang="en-IN" sz="2000" dirty="0" smtClean="0"/>
            </a:br>
            <a:r>
              <a:rPr lang="en-IN" sz="2000" dirty="0"/>
              <a:t/>
            </a:r>
            <a:br>
              <a:rPr lang="en-IN" sz="2000" dirty="0"/>
            </a:br>
            <a:r>
              <a:rPr lang="en-IN" sz="2000" dirty="0" smtClean="0"/>
              <a:t/>
            </a:r>
            <a:br>
              <a:rPr lang="en-IN" sz="2000" dirty="0" smtClean="0"/>
            </a:br>
            <a:r>
              <a:rPr lang="en-IN" sz="2000" dirty="0"/>
              <a:t/>
            </a:r>
            <a:br>
              <a:rPr lang="en-IN" sz="2000" dirty="0"/>
            </a:br>
            <a:endParaRPr lang="en-IN" sz="2000"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370</TotalTime>
  <Words>171</Words>
  <Application>Microsoft Office PowerPoint</Application>
  <PresentationFormat>Widescreen</PresentationFormat>
  <Paragraphs>45</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Times New Roman</vt:lpstr>
      <vt:lpstr>Trebuchet MS</vt:lpstr>
      <vt:lpstr>Office Theme</vt:lpstr>
      <vt:lpstr>Digital Portfolio  </vt:lpstr>
      <vt:lpstr>PROJECT TITLE  "Single Page Portfolio Website using HTML, CSS, and JavaScript" "One-File Personal Portfolio for Beginners" "Responsive Portfolio Website Using Basic Web Technologies" "Minimalist Developer Portfolio – All in One HTML File" "Static Portfolio Website with Form and Navigation" "Beginner-Friendly Web Portfolio (HTML/CSS/JS)" "Simple Portfolio Website without Frameworks"   </vt:lpstr>
      <vt:lpstr>AGENDA</vt:lpstr>
      <vt:lpstr>PROBLEM STATEMENT  In today’s digital world, having a personal portfolio is important for students, job seekers, and developers. However, many beginners struggle to create one because most tutorials involve complex frameworks or multiple files. This project solves that problem by offering a simple, easy-to-understand portfolio made using just HTML, CSS, and JavaScript, all within a single file. It allows users to quickly build and showcase their work without needing advanced coding knowledge.    </vt:lpstr>
      <vt:lpstr>PROJECT OVERVIEW  This project is a single-page portfolio website designed to be simple, clean, and easy to use. It is created using basic web technologies like HTML for structure, CSS for styling, and JavaScript for basic interactivity. The portfolio includes sections such as About Me, Projects, Contact Form, and more. All content and code are placed within one HTML file, making it easier for beginners to understand, copy, and modify. It serves as a quick way to present skills, projects, and contact information.   </vt:lpstr>
      <vt:lpstr>WHO ARE THE END USERS?  The main users of this project are students, beginners, and anyone who wants to quickly create a personal portfolio. It is especially helpful for those who are learning web development and want to apply their knowledge in a real-world project. Freelancers, job applicants, or participants in hackathons can also use this type of portfolio to present their work in a professional format without spending a lot of time setting up complex environments.     </vt:lpstr>
      <vt:lpstr>TOOLS AND TECHNIQUES                   The main users of this project are students, beginners, and anyone who wants to quickly create a personal portfolio. It is especially helpful for those who are learning web development and want to apply their knowledge in a real-world project. Freelancers, job applicants, or participants in hackathons can also use this type of portfolio to present their work in a professional format without spending a lot of time setting up complex environments. </vt:lpstr>
      <vt:lpstr>PowerPoint Presentation</vt:lpstr>
      <vt:lpstr>FEATURES AND FUNCTIONALITY    This portfolio includes basic yet useful features. Navigation links at the top allow users to jump to different sections of the page smoothly. A contact form is included where users can enter their name, email, and message, and it validates inputs using JavaScript. There’s also space to list projects, display screenshots, and include a GitHub link. All of this is done using a single HTML file, making it convenient to deploy or submit as part of an academic or professional project.    </vt:lpstr>
      <vt:lpstr>RESULTS AND SCREENSHOTS       </vt:lpstr>
      <vt:lpstr>CONCLUSION  In conclusion, this project successfully demonstrates how a complete, clean, and responsive portfolio can be built using just HTML, CSS, and JavaScript. It is easy to understand, modify, and expand, which makes it perfect for learners or anyone short on time. It proves that you don’t always need complicated tools or frameworks to create something meaningful and useful. This portfolio can be used as a template for future projects or professional presentations.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27</cp:revision>
  <dcterms:created xsi:type="dcterms:W3CDTF">2024-03-29T15:07:22Z</dcterms:created>
  <dcterms:modified xsi:type="dcterms:W3CDTF">2025-09-09T06:47:43Z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