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2057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SRI VENKATESWARA COLLEGE OF ENGINEERING</a:t>
            </a:r>
            <a:r>
              <a:rPr lang="en-US" sz="2500" b="1" dirty="0" smtClean="0"/>
              <a:t/>
            </a:r>
            <a:br>
              <a:rPr lang="en-US" sz="2500" b="1" dirty="0" smtClean="0"/>
            </a:br>
            <a:r>
              <a:rPr lang="en-US" sz="2000" dirty="0" smtClean="0"/>
              <a:t>FINDING MID NODE IN A DOUBLE LINKED LIST</a:t>
            </a:r>
            <a:br>
              <a:rPr lang="en-US" sz="2000" dirty="0" smtClean="0"/>
            </a:br>
            <a:r>
              <a:rPr lang="en-US" sz="2000" dirty="0" smtClean="0"/>
              <a:t>MANNEM UDAY KUMAR</a:t>
            </a:r>
            <a:br>
              <a:rPr lang="en-US" sz="2000" dirty="0" smtClean="0"/>
            </a:br>
            <a:r>
              <a:rPr lang="en-US" sz="2000" dirty="0" smtClean="0"/>
              <a:t>22BFA04247</a:t>
            </a: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667000"/>
            <a:ext cx="7315200" cy="3429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Title: Finding the Middle Node in a Doubly Linked List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Subtitle: Approaches, Implementation, and Analysis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Presented </a:t>
            </a:r>
            <a:r>
              <a:rPr lang="en-US" dirty="0" smtClean="0">
                <a:solidFill>
                  <a:schemeClr val="tx1"/>
                </a:solidFill>
              </a:rPr>
              <a:t>by : MANNEM UDAY KUMAR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/>
              <a:t>ABSTRACT: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Doubly Linked List (DLL) is a data structure where each node contains a data element, a pointer to the next node, and a pointer to the previous node. Finding the middle node of a DLL is an essential operation in linked list processing, useful for implementing binary search, split operations, and median calculations. This presentation explores two primary approaches to finding the middle node: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 to Doubly Linked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Doubly Linked List (DLL) consists of nodes where:</a:t>
            </a:r>
          </a:p>
          <a:p>
            <a:endParaRPr lang="en-US" dirty="0" smtClean="0"/>
          </a:p>
          <a:p>
            <a:r>
              <a:rPr lang="en-US" dirty="0" smtClean="0"/>
              <a:t>Each node stores data.</a:t>
            </a:r>
          </a:p>
          <a:p>
            <a:endParaRPr lang="en-US" dirty="0" smtClean="0"/>
          </a:p>
          <a:p>
            <a:r>
              <a:rPr lang="en-US" dirty="0" smtClean="0"/>
              <a:t>Each node has two pointers:</a:t>
            </a:r>
          </a:p>
          <a:p>
            <a:endParaRPr lang="en-US" dirty="0" smtClean="0"/>
          </a:p>
          <a:p>
            <a:r>
              <a:rPr lang="en-US" dirty="0" err="1" smtClean="0"/>
              <a:t>Prev</a:t>
            </a:r>
            <a:r>
              <a:rPr lang="en-US" dirty="0" smtClean="0"/>
              <a:t> → Points to the previous node.</a:t>
            </a:r>
          </a:p>
          <a:p>
            <a:endParaRPr lang="en-US" dirty="0" smtClean="0"/>
          </a:p>
          <a:p>
            <a:r>
              <a:rPr lang="en-US" dirty="0" smtClean="0"/>
              <a:t>Next → Points to the next node.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Allows traversal in both directions.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2 - Using Length Calculation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1. First Traversal: Count the number of nodes (N).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Second Traversal: Move N/2 steps to reach the middle node.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Advantages:</a:t>
            </a:r>
          </a:p>
          <a:p>
            <a:r>
              <a:rPr lang="en-US" dirty="0" smtClean="0"/>
              <a:t>✔ Simple and easy to implement</a:t>
            </a:r>
          </a:p>
          <a:p>
            <a:endParaRPr lang="en-US" dirty="0" smtClean="0"/>
          </a:p>
          <a:p>
            <a:r>
              <a:rPr lang="en-US" dirty="0" smtClean="0"/>
              <a:t>Disadvantages:</a:t>
            </a:r>
          </a:p>
          <a:p>
            <a:r>
              <a:rPr lang="en-US" dirty="0" smtClean="0"/>
              <a:t>❌ Requires two traversals (O(N) time complexity).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slow &amp; fast pointer approach is the most efficient method.</a:t>
            </a:r>
          </a:p>
          <a:p>
            <a:endParaRPr lang="en-US" dirty="0" smtClean="0"/>
          </a:p>
          <a:p>
            <a:r>
              <a:rPr lang="en-US" dirty="0" smtClean="0"/>
              <a:t>It works in O(N) time and requires no extra space.</a:t>
            </a:r>
          </a:p>
          <a:p>
            <a:endParaRPr lang="en-US" dirty="0" smtClean="0"/>
          </a:p>
          <a:p>
            <a:r>
              <a:rPr lang="en-US" dirty="0" smtClean="0"/>
              <a:t>Finding the middle node is useful in various linked list operations.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Choosing the right method depends on the use case:</a:t>
            </a:r>
          </a:p>
          <a:p>
            <a:endParaRPr lang="en-US" dirty="0" smtClean="0"/>
          </a:p>
          <a:p>
            <a:r>
              <a:rPr lang="en-US" dirty="0" smtClean="0"/>
              <a:t>Use Slow &amp; Fast Pointer for efficiency.</a:t>
            </a:r>
          </a:p>
          <a:p>
            <a:endParaRPr lang="en-US" dirty="0" smtClean="0"/>
          </a:p>
          <a:p>
            <a:r>
              <a:rPr lang="en-US" dirty="0" smtClean="0"/>
              <a:t>Use Length Calculation if traversing the list multiple times is acceptable.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Understanding this concept helps in list-based algorithms, searching, and sorting.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Thank You! Any </a:t>
            </a: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SRI VENKATESWARA COLLEGE OF ENGINEERING FINDING MID NODE IN A DOUBLE LINKED LIST MANNEM UDAY KUMAR 22BFA04247</vt:lpstr>
      <vt:lpstr>ABSTRACT:</vt:lpstr>
      <vt:lpstr>Introduction to Doubly Linked Lists </vt:lpstr>
      <vt:lpstr>Approach 2 - Using Length Calculation </vt:lpstr>
      <vt:lpstr>Summary </vt:lpstr>
      <vt:lpstr>Conclusion 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SRI VENKATESWARA COLLEGE OF ENGINEERING FINDING MID NODE IN A DOUBLE LINKED LIST MANNEM UDAY KUMAR 22BFA04247</dc:title>
  <dc:creator>SVEC</dc:creator>
  <cp:lastModifiedBy>SVEC</cp:lastModifiedBy>
  <cp:revision>1</cp:revision>
  <dcterms:created xsi:type="dcterms:W3CDTF">2006-08-16T00:00:00Z</dcterms:created>
  <dcterms:modified xsi:type="dcterms:W3CDTF">2025-03-13T09:20:15Z</dcterms:modified>
</cp:coreProperties>
</file>