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4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D38C-5054-4158-9295-3A3C6FF25FC6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6CF6B-846E-483E-A5E0-A91CFF752B8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953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D38C-5054-4158-9295-3A3C6FF25FC6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6CF6B-846E-483E-A5E0-A91CFF752B8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234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D38C-5054-4158-9295-3A3C6FF25FC6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6CF6B-846E-483E-A5E0-A91CFF752B8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514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D38C-5054-4158-9295-3A3C6FF25FC6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6CF6B-846E-483E-A5E0-A91CFF752B8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539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D38C-5054-4158-9295-3A3C6FF25FC6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6CF6B-846E-483E-A5E0-A91CFF752B8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39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D38C-5054-4158-9295-3A3C6FF25FC6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6CF6B-846E-483E-A5E0-A91CFF752B8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12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D38C-5054-4158-9295-3A3C6FF25FC6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6CF6B-846E-483E-A5E0-A91CFF752B8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552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D38C-5054-4158-9295-3A3C6FF25FC6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6CF6B-846E-483E-A5E0-A91CFF752B8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1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D38C-5054-4158-9295-3A3C6FF25FC6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6CF6B-846E-483E-A5E0-A91CFF752B8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632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D38C-5054-4158-9295-3A3C6FF25FC6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6CF6B-846E-483E-A5E0-A91CFF752B8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40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D38C-5054-4158-9295-3A3C6FF25FC6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6CF6B-846E-483E-A5E0-A91CFF752B8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31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AD38C-5054-4158-9295-3A3C6FF25FC6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6CF6B-846E-483E-A5E0-A91CFF752B8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74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83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</a:t>
            </a:r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417406" y="3046015"/>
            <a:ext cx="4176464" cy="4283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Controller</a:t>
            </a:r>
            <a:endParaRPr lang="en-US" dirty="0"/>
          </a:p>
        </p:txBody>
      </p:sp>
      <p:cxnSp>
        <p:nvCxnSpPr>
          <p:cNvPr id="8" name="Gerade Verbindung 7"/>
          <p:cNvCxnSpPr/>
          <p:nvPr/>
        </p:nvCxnSpPr>
        <p:spPr>
          <a:xfrm>
            <a:off x="379843" y="3691740"/>
            <a:ext cx="7704856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Gefaltete Ecke 8"/>
          <p:cNvSpPr/>
          <p:nvPr/>
        </p:nvSpPr>
        <p:spPr>
          <a:xfrm>
            <a:off x="657176" y="1267354"/>
            <a:ext cx="914400" cy="1224136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HTML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err="1" smtClean="0"/>
              <a:t>JSP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err="1" smtClean="0"/>
              <a:t>JSON</a:t>
            </a:r>
            <a:r>
              <a:rPr lang="de-DE" dirty="0" smtClean="0"/>
              <a:t> ...</a:t>
            </a:r>
            <a:endParaRPr lang="en-US" dirty="0"/>
          </a:p>
        </p:txBody>
      </p:sp>
      <p:cxnSp>
        <p:nvCxnSpPr>
          <p:cNvPr id="11" name="Gerade Verbindung mit Pfeil 10"/>
          <p:cNvCxnSpPr>
            <a:stCxn id="9" idx="2"/>
          </p:cNvCxnSpPr>
          <p:nvPr/>
        </p:nvCxnSpPr>
        <p:spPr>
          <a:xfrm>
            <a:off x="1114376" y="2491490"/>
            <a:ext cx="0" cy="554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/>
          <p:cNvSpPr/>
          <p:nvPr/>
        </p:nvSpPr>
        <p:spPr>
          <a:xfrm>
            <a:off x="2180043" y="1576016"/>
            <a:ext cx="1440160" cy="9154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ViewModel</a:t>
            </a:r>
            <a:endParaRPr lang="en-US" dirty="0"/>
          </a:p>
        </p:txBody>
      </p:sp>
      <p:cxnSp>
        <p:nvCxnSpPr>
          <p:cNvPr id="14" name="Gerade Verbindung 13"/>
          <p:cNvCxnSpPr/>
          <p:nvPr/>
        </p:nvCxnSpPr>
        <p:spPr>
          <a:xfrm>
            <a:off x="2684099" y="2491490"/>
            <a:ext cx="0" cy="554525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endCxn id="12" idx="1"/>
          </p:cNvCxnSpPr>
          <p:nvPr/>
        </p:nvCxnSpPr>
        <p:spPr>
          <a:xfrm>
            <a:off x="1571576" y="2033753"/>
            <a:ext cx="608467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417406" y="3920471"/>
            <a:ext cx="4176464" cy="4283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Facaden</a:t>
            </a:r>
            <a:endParaRPr lang="en-US" dirty="0"/>
          </a:p>
        </p:txBody>
      </p:sp>
      <p:sp>
        <p:nvSpPr>
          <p:cNvPr id="18" name="Rechteck 17"/>
          <p:cNvSpPr/>
          <p:nvPr/>
        </p:nvSpPr>
        <p:spPr>
          <a:xfrm>
            <a:off x="417406" y="4712559"/>
            <a:ext cx="3002466" cy="4283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Services</a:t>
            </a:r>
            <a:endParaRPr lang="en-US" dirty="0"/>
          </a:p>
        </p:txBody>
      </p:sp>
      <p:sp>
        <p:nvSpPr>
          <p:cNvPr id="19" name="Rechteck 18"/>
          <p:cNvSpPr/>
          <p:nvPr/>
        </p:nvSpPr>
        <p:spPr>
          <a:xfrm>
            <a:off x="408030" y="5555744"/>
            <a:ext cx="4185840" cy="4283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Data Access Objects</a:t>
            </a:r>
            <a:endParaRPr lang="en-US" dirty="0"/>
          </a:p>
        </p:txBody>
      </p:sp>
      <p:cxnSp>
        <p:nvCxnSpPr>
          <p:cNvPr id="21" name="Gerade Verbindung 20"/>
          <p:cNvCxnSpPr/>
          <p:nvPr/>
        </p:nvCxnSpPr>
        <p:spPr>
          <a:xfrm>
            <a:off x="379843" y="5335230"/>
            <a:ext cx="7704856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417406" y="6309320"/>
            <a:ext cx="4185840" cy="4283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Entity</a:t>
            </a:r>
            <a:endParaRPr lang="en-US" dirty="0"/>
          </a:p>
        </p:txBody>
      </p:sp>
      <p:sp>
        <p:nvSpPr>
          <p:cNvPr id="23" name="Zylinder 22"/>
          <p:cNvSpPr/>
          <p:nvPr/>
        </p:nvSpPr>
        <p:spPr>
          <a:xfrm>
            <a:off x="7524328" y="6029410"/>
            <a:ext cx="864096" cy="737758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DB</a:t>
            </a:r>
            <a:endParaRPr lang="en-US" dirty="0"/>
          </a:p>
        </p:txBody>
      </p:sp>
      <p:cxnSp>
        <p:nvCxnSpPr>
          <p:cNvPr id="25" name="Gerade Verbindung mit Pfeil 24"/>
          <p:cNvCxnSpPr>
            <a:stCxn id="22" idx="3"/>
            <a:endCxn id="39" idx="1"/>
          </p:cNvCxnSpPr>
          <p:nvPr/>
        </p:nvCxnSpPr>
        <p:spPr>
          <a:xfrm flipV="1">
            <a:off x="4603246" y="6519192"/>
            <a:ext cx="488433" cy="43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>
            <a:off x="2339752" y="5984096"/>
            <a:ext cx="0" cy="325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>
            <a:off x="2339752" y="5140911"/>
            <a:ext cx="0" cy="4148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>
            <a:off x="4067944" y="4348823"/>
            <a:ext cx="0" cy="12069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>
            <a:off x="2339752" y="4348823"/>
            <a:ext cx="0" cy="3637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>
            <a:off x="2339752" y="3474367"/>
            <a:ext cx="0" cy="44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eck 38"/>
          <p:cNvSpPr/>
          <p:nvPr/>
        </p:nvSpPr>
        <p:spPr>
          <a:xfrm>
            <a:off x="5091679" y="6305016"/>
            <a:ext cx="1931144" cy="4283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hibernate</a:t>
            </a:r>
            <a:endParaRPr lang="en-US" dirty="0"/>
          </a:p>
        </p:txBody>
      </p:sp>
      <p:cxnSp>
        <p:nvCxnSpPr>
          <p:cNvPr id="42" name="Gerade Verbindung mit Pfeil 41"/>
          <p:cNvCxnSpPr>
            <a:stCxn id="39" idx="3"/>
          </p:cNvCxnSpPr>
          <p:nvPr/>
        </p:nvCxnSpPr>
        <p:spPr>
          <a:xfrm>
            <a:off x="7022823" y="6519192"/>
            <a:ext cx="5015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900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Bildschirmpräsentation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</vt:lpstr>
      <vt:lpstr>PowerPoint-Präsentation</vt:lpstr>
      <vt:lpstr>Architektur</vt:lpstr>
    </vt:vector>
  </TitlesOfParts>
  <Company>NEUSTA GmbH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Manfred Wolff</dc:creator>
  <cp:lastModifiedBy>Manfred Wolff</cp:lastModifiedBy>
  <cp:revision>2</cp:revision>
  <dcterms:created xsi:type="dcterms:W3CDTF">2015-02-12T12:53:21Z</dcterms:created>
  <dcterms:modified xsi:type="dcterms:W3CDTF">2015-02-12T13:05:03Z</dcterms:modified>
</cp:coreProperties>
</file>