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9B41-D0A2-4F08-BA2A-1B5ED06EA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F3025-FDEE-484C-AF7C-06CF65DBB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D7E4B-544A-4AD9-822F-AD2C2ECD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F738-001A-47DE-A582-DA2EE28B3E85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74089-83CD-4CE4-A98F-69D34B7C1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A3D75-6603-4A78-ADA8-7D4030538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8D5B-FBF3-4580-BF96-7CE5932C0A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427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9020-8F37-43D7-80A1-403445AA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47320-2636-45D6-88CA-B6096EA5D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F597A-59A0-4437-A342-5FBC71C7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F738-001A-47DE-A582-DA2EE28B3E85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4D37C-D5DB-410B-A011-34343A74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CE90A-1CF1-4181-BA7F-0CBA6190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8D5B-FBF3-4580-BF96-7CE5932C0A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361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773EDE-2FCB-44D2-8074-4E936CC18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F8D37-AD52-4AF3-B59A-3095C9C11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7204B-6EB6-4F94-99FE-9CABAC802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F738-001A-47DE-A582-DA2EE28B3E85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53409-52E1-4855-A4F1-E3C5EB41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0A724-A429-4E58-B753-BA94A882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8D5B-FBF3-4580-BF96-7CE5932C0A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325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7F0D-9A79-43A2-B476-731751A4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951C-D955-44F5-9DCD-8B1A49307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94EBE-FBB5-496A-A9F8-234FD0EE7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F738-001A-47DE-A582-DA2EE28B3E85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22889-0DFE-4D5C-A24B-F21D33F6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5FC30-7345-4706-A831-1A373D256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8D5B-FBF3-4580-BF96-7CE5932C0A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85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E34A-2B77-4F03-B689-1E5A0A2D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61F1-14F7-4CF2-A1F7-464285597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7117E-E273-4D2C-B39A-FA99DFE2F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F738-001A-47DE-A582-DA2EE28B3E85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66739-1B82-46A4-83D6-C18987460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86CD-8F51-4AC3-A671-53C20D34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8D5B-FBF3-4580-BF96-7CE5932C0A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00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6F561-35B5-424A-8D99-F72F7F13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412C0-72A5-46D7-8307-28C48CD41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22FC0-172E-4F16-96C3-BA8F16B9A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D3956-E052-44E3-BD48-B41232B0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F738-001A-47DE-A582-DA2EE28B3E85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C6F25-D544-40D0-A3AE-EBDDC7463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16092-9613-4844-B009-3D0EE0D4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8D5B-FBF3-4580-BF96-7CE5932C0A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338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9076-B0DF-425A-BE09-5406741E2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DEE91-3BC9-40ED-A72E-6E5BBC052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46AF5-BD85-400F-A9DB-3A30560F9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7443EE-8DF7-4CDE-89D4-808613533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5D4FC-2826-4431-AE31-37C35BF99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A92BAF-68A0-44A0-86DE-5C990C388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F738-001A-47DE-A582-DA2EE28B3E85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8563EF-EB7B-4A94-B65F-565005AB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094C-E05E-45EE-8618-9AAEE630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8D5B-FBF3-4580-BF96-7CE5932C0A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133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3E2F-56FA-4217-A410-7ACEC91E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0B78DF-9417-42D8-9FB2-20BE145D0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F738-001A-47DE-A582-DA2EE28B3E85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96DDD-8891-4E2B-9200-F48D79D11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E4D35-714C-42E7-84E7-5743BC78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8D5B-FBF3-4580-BF96-7CE5932C0A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793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45616-4E30-40C7-8EB3-C5B170DB6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F738-001A-47DE-A582-DA2EE28B3E85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416521-F26B-47F9-B9FE-D4E96918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13DB1-B948-4D42-BF1B-1A06C9AF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8D5B-FBF3-4580-BF96-7CE5932C0A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432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B223-07E3-40F4-92BD-9AFC9C318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7D669-F468-4AB3-BC95-3CBF6B276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63499-3B73-4EED-B68E-12A2B3908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7ED7E-26F1-414B-80FA-3DC28B1B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F738-001A-47DE-A582-DA2EE28B3E85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53D39-CA0D-45EB-9127-254BFC61A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A755B-36D7-47A0-A85F-5EF91966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8D5B-FBF3-4580-BF96-7CE5932C0A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4810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9C4EA-5E8D-4717-8460-9C3D6C04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88A8A-4383-4EF3-89EA-AD2C6349D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26664-D0DC-4BF8-8DC6-60FEE3AEF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B5301-7FDC-4341-801C-4D098D9F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F738-001A-47DE-A582-DA2EE28B3E85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5B77B-787C-44C3-9A9D-E90F29A1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8DF02-7474-4583-8078-87EB7B28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C8D5B-FBF3-4580-BF96-7CE5932C0A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049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33B68D-B250-4B65-96C9-AC60645D1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3DFCC-0BCE-4149-A173-413F6A69D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0D718-B621-4423-92B2-B123FD23B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CF738-001A-47DE-A582-DA2EE28B3E85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A988-23EC-4669-B608-B8B7F7DF4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3288-DFEF-422F-BBCB-2FED699CC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C8D5B-FBF3-4580-BF96-7CE5932C0A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741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C74F602-4147-4C4A-A51D-43C2FFB35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04" b="94709" l="4231" r="91731">
                        <a14:foregroundMark x1="15192" y1="73016" x2="17500" y2="65873"/>
                        <a14:foregroundMark x1="12115" y1="82275" x2="9615" y2="94180"/>
                        <a14:foregroundMark x1="19615" y1="74339" x2="22115" y2="71958"/>
                        <a14:foregroundMark x1="15192" y1="68783" x2="15192" y2="68783"/>
                        <a14:foregroundMark x1="15577" y1="58730" x2="15577" y2="58730"/>
                        <a14:foregroundMark x1="4423" y1="82804" x2="4808" y2="94709"/>
                        <a14:foregroundMark x1="69615" y1="7407" x2="67692" y2="3704"/>
                        <a14:foregroundMark x1="88595" y1="11468" x2="90000" y2="12698"/>
                        <a14:foregroundMark x1="87885" y1="10847" x2="88384" y2="11284"/>
                        <a14:foregroundMark x1="90962" y1="7143" x2="91731" y2="7937"/>
                        <a14:foregroundMark x1="86154" y1="10582" x2="85192" y2="10053"/>
                        <a14:foregroundMark x1="16154" y1="56349" x2="16154" y2="55820"/>
                        <a14:foregroundMark x1="15962" y1="56878" x2="16154" y2="56614"/>
                        <a14:foregroundMark x1="16154" y1="56085" x2="15962" y2="56349"/>
                        <a14:backgroundMark x1="69808" y1="22751" x2="79423" y2="15079"/>
                        <a14:backgroundMark x1="79423" y1="15079" x2="86923" y2="15079"/>
                        <a14:backgroundMark x1="83462" y1="11640" x2="83462" y2="11640"/>
                        <a14:backgroundMark x1="83846" y1="10847" x2="83846" y2="10847"/>
                        <a14:backgroundMark x1="56346" y1="21958" x2="23846" y2="51323"/>
                        <a14:backgroundMark x1="33654" y1="22222" x2="55769" y2="19048"/>
                        <a14:backgroundMark x1="55769" y1="19048" x2="63269" y2="1587"/>
                        <a14:backgroundMark x1="65192" y1="8730" x2="66346" y2="11905"/>
                        <a14:backgroundMark x1="62885" y1="43915" x2="64423" y2="45503"/>
                        <a14:backgroundMark x1="65192" y1="40212" x2="65577" y2="40476"/>
                        <a14:backgroundMark x1="66346" y1="41005" x2="66346" y2="41270"/>
                        <a14:backgroundMark x1="66731" y1="42063" x2="66923" y2="42593"/>
                        <a14:backgroundMark x1="67115" y1="43386" x2="67115" y2="43651"/>
                        <a14:backgroundMark x1="64231" y1="40476" x2="64038" y2="40212"/>
                        <a14:backgroundMark x1="63269" y1="40476" x2="63269" y2="40476"/>
                        <a14:backgroundMark x1="57115" y1="48148" x2="32692" y2="67725"/>
                        <a14:backgroundMark x1="59808" y1="44180" x2="59615" y2="44180"/>
                        <a14:backgroundMark x1="59615" y1="43651" x2="59615" y2="4365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573393">
            <a:off x="1684054" y="2077920"/>
            <a:ext cx="2228849" cy="162020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B5EE134-4C5D-4106-A175-5A7810A2E00D}"/>
              </a:ext>
            </a:extLst>
          </p:cNvPr>
          <p:cNvGrpSpPr/>
          <p:nvPr/>
        </p:nvGrpSpPr>
        <p:grpSpPr>
          <a:xfrm>
            <a:off x="1678769" y="470390"/>
            <a:ext cx="2588751" cy="1415881"/>
            <a:chOff x="831277" y="314273"/>
            <a:chExt cx="2588751" cy="141588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0A597F0-ACB2-4732-BFC8-8830B2FD22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20" b="88740" l="9932" r="95918">
                          <a14:foregroundMark x1="39864" y1="25201" x2="41633" y2="28954"/>
                          <a14:foregroundMark x1="34014" y1="25201" x2="34422" y2="26810"/>
                          <a14:foregroundMark x1="28571" y1="28150" x2="30612" y2="30831"/>
                          <a14:foregroundMark x1="26803" y1="31635" x2="28163" y2="31635"/>
                          <a14:foregroundMark x1="20408" y1="60322" x2="18639" y2="68633"/>
                          <a14:foregroundMark x1="20000" y1="56836" x2="20000" y2="56836"/>
                          <a14:foregroundMark x1="59184" y1="42895" x2="72381" y2="39946"/>
                          <a14:foregroundMark x1="90748" y1="38070" x2="93605" y2="38338"/>
                          <a14:foregroundMark x1="73333" y1="39410" x2="78095" y2="39142"/>
                          <a14:foregroundMark x1="80000" y1="38070" x2="80000" y2="38070"/>
                          <a14:foregroundMark x1="53605" y1="50402" x2="55374" y2="49062"/>
                          <a14:foregroundMark x1="52653" y1="52279" x2="52245" y2="52279"/>
                          <a14:foregroundMark x1="56190" y1="49062" x2="58367" y2="47453"/>
                          <a14:foregroundMark x1="81361" y1="38070" x2="81361" y2="38070"/>
                          <a14:foregroundMark x1="82313" y1="37534" x2="82313" y2="37534"/>
                          <a14:foregroundMark x1="83946" y1="37534" x2="83946" y2="37534"/>
                          <a14:foregroundMark x1="86122" y1="36997" x2="86122" y2="36997"/>
                          <a14:foregroundMark x1="89388" y1="36729" x2="89388" y2="36729"/>
                          <a14:foregroundMark x1="92245" y1="36193" x2="92245" y2="36193"/>
                          <a14:foregroundMark x1="85578" y1="37802" x2="85578" y2="37802"/>
                          <a14:foregroundMark x1="88027" y1="36997" x2="88027" y2="36997"/>
                          <a14:foregroundMark x1="85850" y1="36997" x2="85850" y2="36997"/>
                          <a14:foregroundMark x1="78095" y1="37534" x2="78095" y2="37534"/>
                          <a14:foregroundMark x1="69116" y1="38606" x2="69116" y2="38606"/>
                          <a14:foregroundMark x1="66531" y1="39142" x2="66531" y2="39142"/>
                          <a14:foregroundMark x1="63401" y1="40483" x2="63401" y2="40483"/>
                          <a14:foregroundMark x1="61497" y1="41019" x2="61497" y2="41019"/>
                          <a14:foregroundMark x1="58503" y1="41555" x2="58503" y2="41555"/>
                          <a14:foregroundMark x1="57279" y1="41555" x2="57279" y2="41555"/>
                          <a14:foregroundMark x1="55918" y1="40751" x2="55918" y2="40751"/>
                          <a14:foregroundMark x1="93878" y1="36729" x2="93878" y2="36729"/>
                          <a14:foregroundMark x1="90748" y1="36729" x2="94694" y2="37265"/>
                          <a14:foregroundMark x1="42993" y1="28686" x2="48980" y2="38070"/>
                          <a14:foregroundMark x1="48980" y1="38070" x2="56327" y2="42359"/>
                          <a14:foregroundMark x1="56327" y1="42359" x2="57959" y2="42091"/>
                          <a14:foregroundMark x1="56190" y1="41287" x2="63401" y2="41555"/>
                          <a14:foregroundMark x1="63401" y1="41555" x2="69796" y2="39678"/>
                          <a14:foregroundMark x1="86531" y1="36461" x2="86531" y2="36461"/>
                          <a14:foregroundMark x1="86531" y1="36461" x2="86531" y2="36461"/>
                          <a14:foregroundMark x1="67347" y1="39410" x2="67347" y2="39410"/>
                          <a14:foregroundMark x1="64082" y1="40214" x2="64082" y2="40214"/>
                          <a14:foregroundMark x1="62449" y1="40483" x2="62449" y2="40483"/>
                          <a14:foregroundMark x1="94558" y1="36729" x2="94558" y2="36729"/>
                          <a14:foregroundMark x1="95374" y1="36997" x2="95374" y2="36997"/>
                          <a14:foregroundMark x1="95510" y1="36729" x2="95510" y2="36729"/>
                          <a14:foregroundMark x1="95782" y1="36997" x2="95782" y2="36997"/>
                          <a14:foregroundMark x1="95918" y1="37265" x2="95918" y2="37265"/>
                          <a14:foregroundMark x1="32517" y1="24397" x2="33333" y2="25201"/>
                          <a14:foregroundMark x1="33605" y1="22520" x2="33878" y2="22788"/>
                          <a14:foregroundMark x1="31837" y1="23861" x2="31837" y2="23861"/>
                          <a14:backgroundMark x1="48027" y1="73727" x2="50476" y2="60858"/>
                          <a14:backgroundMark x1="53826" y1="55908" x2="56463" y2="52011"/>
                          <a14:backgroundMark x1="50476" y1="60858" x2="53679" y2="56125"/>
                          <a14:backgroundMark x1="56463" y1="52011" x2="66803" y2="49062"/>
                          <a14:backgroundMark x1="66803" y1="49062" x2="75918" y2="53887"/>
                          <a14:backgroundMark x1="75918" y1="53887" x2="77279" y2="69705"/>
                          <a14:backgroundMark x1="77279" y1="69705" x2="71429" y2="81769"/>
                          <a14:backgroundMark x1="71429" y1="81769" x2="53469" y2="78016"/>
                          <a14:backgroundMark x1="53469" y1="78016" x2="48571" y2="73190"/>
                        </a14:backgroundRemoval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</a:extLst>
            </a:blip>
            <a:srcRect l="18593" b="19681"/>
            <a:stretch/>
          </p:blipFill>
          <p:spPr>
            <a:xfrm>
              <a:off x="831277" y="314273"/>
              <a:ext cx="2374117" cy="1188721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sp>
          <p:nvSpPr>
            <p:cNvPr id="15" name="Moon 14">
              <a:extLst>
                <a:ext uri="{FF2B5EF4-FFF2-40B4-BE49-F238E27FC236}">
                  <a16:creationId xmlns:a16="http://schemas.microsoft.com/office/drawing/2014/main" id="{4AFAF695-C5FD-4C03-904D-3E1CE0AD16EB}"/>
                </a:ext>
              </a:extLst>
            </p:cNvPr>
            <p:cNvSpPr/>
            <p:nvPr/>
          </p:nvSpPr>
          <p:spPr>
            <a:xfrm rot="14958813">
              <a:off x="2625357" y="935483"/>
              <a:ext cx="567267" cy="1022075"/>
            </a:xfrm>
            <a:prstGeom prst="mo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639AE5B-3CD7-4C7F-BC08-51313CB928C1}"/>
              </a:ext>
            </a:extLst>
          </p:cNvPr>
          <p:cNvGrpSpPr/>
          <p:nvPr/>
        </p:nvGrpSpPr>
        <p:grpSpPr>
          <a:xfrm>
            <a:off x="4916276" y="467086"/>
            <a:ext cx="3426916" cy="1306292"/>
            <a:chOff x="3655508" y="358189"/>
            <a:chExt cx="3426916" cy="130629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27DD754-6DAA-449A-AFD9-90FBB9BA7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786" b="92661" l="9618" r="92468">
                          <a14:foregroundMark x1="22480" y1="93578" x2="28969" y2="93884"/>
                          <a14:foregroundMark x1="28969" y1="93884" x2="37543" y2="92966"/>
                          <a14:foregroundMark x1="37543" y1="92966" x2="37659" y2="93272"/>
                          <a14:foregroundMark x1="31866" y1="33639" x2="31866" y2="33639"/>
                          <a14:foregroundMark x1="31170" y1="33028" x2="31170" y2="33028"/>
                          <a14:foregroundMark x1="28737" y1="34251" x2="28737" y2="34251"/>
                          <a14:foregroundMark x1="27231" y1="35474" x2="27231" y2="35474"/>
                          <a14:foregroundMark x1="24913" y1="39144" x2="24913" y2="39144"/>
                          <a14:foregroundMark x1="28853" y1="33639" x2="28853" y2="33639"/>
                          <a14:foregroundMark x1="39745" y1="31804" x2="39745" y2="31804"/>
                          <a14:foregroundMark x1="37543" y1="32722" x2="37543" y2="32722"/>
                          <a14:foregroundMark x1="38702" y1="31804" x2="38702" y2="31804"/>
                          <a14:foregroundMark x1="41483" y1="31193" x2="41483" y2="31193"/>
                          <a14:foregroundMark x1="90614" y1="42202" x2="90614" y2="42202"/>
                          <a14:foregroundMark x1="91194" y1="42508" x2="91194" y2="42508"/>
                          <a14:foregroundMark x1="92236" y1="44343" x2="92236" y2="44343"/>
                          <a14:foregroundMark x1="92468" y1="44954" x2="92468" y2="44954"/>
                          <a14:foregroundMark x1="19930" y1="89908" x2="19930" y2="89908"/>
                        </a14:backgroundRemoval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0922622">
              <a:off x="3655508" y="358189"/>
              <a:ext cx="3426916" cy="1298495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sp>
          <p:nvSpPr>
            <p:cNvPr id="16" name="Moon 15">
              <a:extLst>
                <a:ext uri="{FF2B5EF4-FFF2-40B4-BE49-F238E27FC236}">
                  <a16:creationId xmlns:a16="http://schemas.microsoft.com/office/drawing/2014/main" id="{55DED134-05B4-4AAB-9051-1051F41D41E8}"/>
                </a:ext>
              </a:extLst>
            </p:cNvPr>
            <p:cNvSpPr/>
            <p:nvPr/>
          </p:nvSpPr>
          <p:spPr>
            <a:xfrm rot="14958813">
              <a:off x="5869478" y="895362"/>
              <a:ext cx="567267" cy="970972"/>
            </a:xfrm>
            <a:prstGeom prst="mo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A5F4AEA-D414-4693-9A73-C1EB7FDC545E}"/>
              </a:ext>
            </a:extLst>
          </p:cNvPr>
          <p:cNvGrpSpPr/>
          <p:nvPr/>
        </p:nvGrpSpPr>
        <p:grpSpPr>
          <a:xfrm rot="270946">
            <a:off x="8001764" y="-461091"/>
            <a:ext cx="3073097" cy="2348018"/>
            <a:chOff x="7288865" y="-613493"/>
            <a:chExt cx="3073097" cy="234801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63EE57E-1693-4796-9247-E7F89F93B8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6333">
                          <a14:foregroundMark x1="63000" y1="38000" x2="77667" y2="47833"/>
                          <a14:foregroundMark x1="77667" y1="47833" x2="86167" y2="61000"/>
                          <a14:foregroundMark x1="86167" y1="61000" x2="95667" y2="47333"/>
                          <a14:foregroundMark x1="95667" y1="47333" x2="78833" y2="36500"/>
                          <a14:foregroundMark x1="78833" y1="36500" x2="64000" y2="36500"/>
                          <a14:foregroundMark x1="64000" y1="36500" x2="63000" y2="37167"/>
                          <a14:foregroundMark x1="65167" y1="46167" x2="81667" y2="66333"/>
                          <a14:foregroundMark x1="92500" y1="58833" x2="96333" y2="53000"/>
                          <a14:foregroundMark x1="62667" y1="45500" x2="62667" y2="45500"/>
                          <a14:foregroundMark x1="33667" y1="59833" x2="33667" y2="59833"/>
                          <a14:foregroundMark x1="72500" y1="32833" x2="72500" y2="32833"/>
                          <a14:foregroundMark x1="83000" y1="34667" x2="84333" y2="35667"/>
                          <a14:foregroundMark x1="85167" y1="35500" x2="85167" y2="35500"/>
                          <a14:foregroundMark x1="83000" y1="34333" x2="83000" y2="34333"/>
                          <a14:foregroundMark x1="81667" y1="33500" x2="81667" y2="33500"/>
                          <a14:foregroundMark x1="87833" y1="39333" x2="87833" y2="39333"/>
                          <a14:foregroundMark x1="87833" y1="38500" x2="87833" y2="38500"/>
                          <a14:foregroundMark x1="88667" y1="39833" x2="88667" y2="39833"/>
                          <a14:foregroundMark x1="89500" y1="41167" x2="89500" y2="41167"/>
                          <a14:foregroundMark x1="90667" y1="42333" x2="90667" y2="42333"/>
                          <a14:foregroundMark x1="91833" y1="43333" x2="91833" y2="43333"/>
                          <a14:foregroundMark x1="92833" y1="44333" x2="92833" y2="44333"/>
                          <a14:foregroundMark x1="94167" y1="44667" x2="94167" y2="44667"/>
                          <a14:foregroundMark x1="41500" y1="40333" x2="41500" y2="40333"/>
                          <a14:foregroundMark x1="40500" y1="41000" x2="40167" y2="41333"/>
                          <a14:foregroundMark x1="37833" y1="47667" x2="37833" y2="47667"/>
                          <a14:foregroundMark x1="34378" y1="54667" x2="33833" y2="55667"/>
                          <a14:foregroundMark x1="34742" y1="54000" x2="34378" y2="54667"/>
                          <a14:foregroundMark x1="35106" y1="53333" x2="34742" y2="54000"/>
                          <a14:foregroundMark x1="35379" y1="52833" x2="35106" y2="53333"/>
                          <a14:foregroundMark x1="38833" y1="46500" x2="35379" y2="52833"/>
                          <a14:foregroundMark x1="36000" y1="52833" x2="36000" y2="52833"/>
                          <a14:foregroundMark x1="36167" y1="53000" x2="36167" y2="53000"/>
                          <a14:foregroundMark x1="36167" y1="52667" x2="36167" y2="52667"/>
                          <a14:foregroundMark x1="36167" y1="53000" x2="36167" y2="53000"/>
                          <a14:foregroundMark x1="36333" y1="53000" x2="36333" y2="53000"/>
                          <a14:foregroundMark x1="36333" y1="52833" x2="36333" y2="52833"/>
                          <a14:foregroundMark x1="36333" y1="52833" x2="36167" y2="53000"/>
                          <a14:backgroundMark x1="70833" y1="30500" x2="53833" y2="29667"/>
                          <a14:backgroundMark x1="53833" y1="29667" x2="38667" y2="37667"/>
                          <a14:backgroundMark x1="38667" y1="37667" x2="29500" y2="48500"/>
                          <a14:backgroundMark x1="29500" y1="48500" x2="31000" y2="63167"/>
                          <a14:backgroundMark x1="31000" y1="63167" x2="26333" y2="77667"/>
                          <a14:backgroundMark x1="26333" y1="77667" x2="26833" y2="83833"/>
                          <a14:backgroundMark x1="33540" y1="50288" x2="33000" y2="48667"/>
                          <a14:backgroundMark x1="41833" y1="47833" x2="48833" y2="45833"/>
                          <a14:backgroundMark x1="44500" y1="45500" x2="49667" y2="41833"/>
                          <a14:backgroundMark x1="34167" y1="46000" x2="36000" y2="43500"/>
                          <a14:backgroundMark x1="46667" y1="35833" x2="51167" y2="34000"/>
                          <a14:backgroundMark x1="61667" y1="26333" x2="61667" y2="26333"/>
                          <a14:backgroundMark x1="63667" y1="26333" x2="59333" y2="27167"/>
                          <a14:backgroundMark x1="71667" y1="32167" x2="71667" y2="32167"/>
                          <a14:backgroundMark x1="70333" y1="32167" x2="70333" y2="32167"/>
                          <a14:backgroundMark x1="39187" y1="40563" x2="37333" y2="42000"/>
                          <a14:backgroundMark x1="44000" y1="36833" x2="39484" y2="40333"/>
                          <a14:backgroundMark x1="36167" y1="54667" x2="36167" y2="54667"/>
                          <a14:backgroundMark x1="36333" y1="54000" x2="36333" y2="54000"/>
                        </a14:backgroundRemoval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970" b="36692"/>
            <a:stretch/>
          </p:blipFill>
          <p:spPr>
            <a:xfrm rot="449628">
              <a:off x="7288865" y="-613493"/>
              <a:ext cx="2880198" cy="2048075"/>
            </a:xfrm>
            <a:prstGeom prst="rect">
              <a:avLst/>
            </a:prstGeom>
          </p:spPr>
        </p:pic>
        <p:sp>
          <p:nvSpPr>
            <p:cNvPr id="17" name="Moon 16">
              <a:extLst>
                <a:ext uri="{FF2B5EF4-FFF2-40B4-BE49-F238E27FC236}">
                  <a16:creationId xmlns:a16="http://schemas.microsoft.com/office/drawing/2014/main" id="{3610727C-D3A6-47E6-A40F-71AC5EA0616D}"/>
                </a:ext>
              </a:extLst>
            </p:cNvPr>
            <p:cNvSpPr/>
            <p:nvPr/>
          </p:nvSpPr>
          <p:spPr>
            <a:xfrm rot="14958813">
              <a:off x="9416909" y="789471"/>
              <a:ext cx="868032" cy="1022075"/>
            </a:xfrm>
            <a:prstGeom prst="mo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ACF756F-6955-4F6B-8145-7744CA04697B}"/>
              </a:ext>
            </a:extLst>
          </p:cNvPr>
          <p:cNvSpPr txBox="1"/>
          <p:nvPr/>
        </p:nvSpPr>
        <p:spPr>
          <a:xfrm>
            <a:off x="676507" y="4904813"/>
            <a:ext cx="1121272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bg1">
                    <a:lumMod val="85000"/>
                  </a:schemeClr>
                </a:solidFill>
              </a:rPr>
              <a:t>Figure X. Pollination niches within hummingbird-adapted centropogonids. </a:t>
            </a:r>
            <a:r>
              <a:rPr lang="en-CA" i="1" dirty="0" err="1">
                <a:solidFill>
                  <a:schemeClr val="bg1"/>
                </a:solidFill>
                <a:ea typeface="Source Sans Pro" panose="020B0503030403020204" pitchFamily="34" charset="0"/>
              </a:rPr>
              <a:t>K</a:t>
            </a:r>
            <a:r>
              <a:rPr lang="en-CA" baseline="-25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tot</a:t>
            </a:r>
            <a:r>
              <a:rPr lang="en-CA" baseline="-25000" dirty="0">
                <a:solidFill>
                  <a:schemeClr val="bg1"/>
                </a:solidFill>
                <a:ea typeface="Source Sans Pro" panose="020B0503030403020204" pitchFamily="34" charset="0"/>
              </a:rPr>
              <a:t>  </a:t>
            </a:r>
            <a:r>
              <a:rPr lang="en-CA" dirty="0">
                <a:solidFill>
                  <a:schemeClr val="bg1"/>
                </a:solidFill>
                <a:ea typeface="Source Sans Pro" panose="020B0503030403020204" pitchFamily="34" charset="0"/>
              </a:rPr>
              <a:t>is ‘total curvature’ in degrees as defined in Boehm </a:t>
            </a:r>
            <a:r>
              <a:rPr lang="en-CA" i="1" dirty="0">
                <a:solidFill>
                  <a:schemeClr val="bg1"/>
                </a:solidFill>
                <a:ea typeface="Source Sans Pro" panose="020B0503030403020204" pitchFamily="34" charset="0"/>
              </a:rPr>
              <a:t>et al </a:t>
            </a:r>
            <a:r>
              <a:rPr lang="en-CA" dirty="0">
                <a:solidFill>
                  <a:schemeClr val="bg1"/>
                </a:solidFill>
                <a:ea typeface="Source Sans Pro" panose="020B0503030403020204" pitchFamily="34" charset="0"/>
              </a:rPr>
              <a:t>(2021); measurement protocols are described in the Supp. Mat. 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</a:rPr>
              <a:t>All photos used with permission from their owners. A: </a:t>
            </a:r>
            <a:r>
              <a:rPr lang="en-CA" i="1" dirty="0" err="1">
                <a:solidFill>
                  <a:schemeClr val="bg1">
                    <a:lumMod val="85000"/>
                  </a:schemeClr>
                </a:solidFill>
              </a:rPr>
              <a:t>Eugenes</a:t>
            </a:r>
            <a:r>
              <a:rPr lang="en-CA" i="1" dirty="0">
                <a:solidFill>
                  <a:schemeClr val="bg1">
                    <a:lumMod val="85000"/>
                  </a:schemeClr>
                </a:solidFill>
              </a:rPr>
              <a:t> fulgens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</a:rPr>
              <a:t> (photo: Ronald E. Thill). B: </a:t>
            </a:r>
            <a:r>
              <a:rPr lang="en-CA" i="1" dirty="0" err="1">
                <a:solidFill>
                  <a:schemeClr val="bg1">
                    <a:lumMod val="85000"/>
                  </a:schemeClr>
                </a:solidFill>
              </a:rPr>
              <a:t>Phaethornis</a:t>
            </a:r>
            <a:r>
              <a:rPr lang="en-CA" i="1" dirty="0">
                <a:solidFill>
                  <a:schemeClr val="bg1">
                    <a:lumMod val="85000"/>
                  </a:schemeClr>
                </a:solidFill>
              </a:rPr>
              <a:t> guy 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</a:rPr>
              <a:t>(photo: Mike Hooper). C: </a:t>
            </a:r>
            <a:r>
              <a:rPr lang="en-CA" i="1" dirty="0">
                <a:solidFill>
                  <a:schemeClr val="bg1">
                    <a:lumMod val="85000"/>
                  </a:schemeClr>
                </a:solidFill>
              </a:rPr>
              <a:t>Eutoxeres condamini 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</a:rPr>
              <a:t>(photo: Julian </a:t>
            </a:r>
            <a:r>
              <a:rPr lang="en-CA" dirty="0" err="1">
                <a:solidFill>
                  <a:schemeClr val="bg1">
                    <a:lumMod val="85000"/>
                  </a:schemeClr>
                </a:solidFill>
              </a:rPr>
              <a:t>Heavyside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</a:rPr>
              <a:t>). D: </a:t>
            </a:r>
            <a:r>
              <a:rPr lang="en-CA" i="1" dirty="0">
                <a:solidFill>
                  <a:schemeClr val="bg1">
                    <a:lumMod val="85000"/>
                  </a:schemeClr>
                </a:solidFill>
              </a:rPr>
              <a:t>Centropogon </a:t>
            </a:r>
            <a:r>
              <a:rPr lang="en-CA" i="1" dirty="0" err="1">
                <a:solidFill>
                  <a:schemeClr val="bg1">
                    <a:lumMod val="85000"/>
                  </a:schemeClr>
                </a:solidFill>
              </a:rPr>
              <a:t>talamancensis</a:t>
            </a:r>
            <a:r>
              <a:rPr lang="en-CA" i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</a:rPr>
              <a:t>(photo: Nancy </a:t>
            </a:r>
            <a:r>
              <a:rPr lang="en-CA" dirty="0" err="1">
                <a:solidFill>
                  <a:schemeClr val="bg1">
                    <a:lumMod val="85000"/>
                  </a:schemeClr>
                </a:solidFill>
              </a:rPr>
              <a:t>Overholtz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</a:rPr>
              <a:t>). E: </a:t>
            </a:r>
            <a:r>
              <a:rPr lang="en-CA" i="1" dirty="0">
                <a:solidFill>
                  <a:schemeClr val="bg1">
                    <a:lumMod val="85000"/>
                  </a:schemeClr>
                </a:solidFill>
              </a:rPr>
              <a:t>Centropogon </a:t>
            </a:r>
            <a:r>
              <a:rPr lang="en-CA" i="1" dirty="0" err="1">
                <a:solidFill>
                  <a:schemeClr val="bg1">
                    <a:lumMod val="85000"/>
                  </a:schemeClr>
                </a:solidFill>
              </a:rPr>
              <a:t>solanifolius</a:t>
            </a:r>
            <a:r>
              <a:rPr lang="en-CA" i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</a:rPr>
              <a:t>(photo: Terry </a:t>
            </a:r>
            <a:r>
              <a:rPr lang="en-CA" dirty="0" err="1">
                <a:solidFill>
                  <a:schemeClr val="bg1">
                    <a:lumMod val="85000"/>
                  </a:schemeClr>
                </a:solidFill>
              </a:rPr>
              <a:t>Gosliner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</a:rPr>
              <a:t>). F: </a:t>
            </a:r>
            <a:r>
              <a:rPr lang="en-CA" i="1" dirty="0">
                <a:solidFill>
                  <a:schemeClr val="bg1">
                    <a:lumMod val="85000"/>
                  </a:schemeClr>
                </a:solidFill>
              </a:rPr>
              <a:t>Centropogon granulosus 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</a:rPr>
              <a:t>(photo: Josh Vandermeulen).   Evidence for pollination in each species pair are presented in (from left to right): Colwell 1973, </a:t>
            </a:r>
            <a:r>
              <a:rPr lang="en-CA" i="1" dirty="0">
                <a:solidFill>
                  <a:schemeClr val="bg1">
                    <a:lumMod val="85000"/>
                  </a:schemeClr>
                </a:solidFill>
              </a:rPr>
              <a:t>The American Naturalist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</a:rPr>
              <a:t>; Snow 1977, </a:t>
            </a:r>
            <a:r>
              <a:rPr lang="en-CA" i="1" dirty="0">
                <a:solidFill>
                  <a:schemeClr val="bg1">
                    <a:lumMod val="85000"/>
                  </a:schemeClr>
                </a:solidFill>
              </a:rPr>
              <a:t>The Wilson Bulletin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</a:rPr>
              <a:t>; this study. </a:t>
            </a:r>
            <a:endParaRPr lang="en-CA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BEC0F4-B5C2-4F4F-842B-F31C17186090}"/>
              </a:ext>
            </a:extLst>
          </p:cNvPr>
          <p:cNvSpPr txBox="1"/>
          <p:nvPr/>
        </p:nvSpPr>
        <p:spPr>
          <a:xfrm>
            <a:off x="1383151" y="291573"/>
            <a:ext cx="4530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600" dirty="0"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endParaRPr lang="en-CA" sz="3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623276-8FB4-400B-900B-51B6887FE273}"/>
              </a:ext>
            </a:extLst>
          </p:cNvPr>
          <p:cNvSpPr txBox="1"/>
          <p:nvPr/>
        </p:nvSpPr>
        <p:spPr>
          <a:xfrm>
            <a:off x="4793787" y="291573"/>
            <a:ext cx="4530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600" dirty="0"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endParaRPr lang="en-CA" sz="3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586D01-104F-41BA-BFEB-86E31B7B7492}"/>
              </a:ext>
            </a:extLst>
          </p:cNvPr>
          <p:cNvSpPr txBox="1"/>
          <p:nvPr/>
        </p:nvSpPr>
        <p:spPr>
          <a:xfrm>
            <a:off x="8499642" y="291573"/>
            <a:ext cx="4530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600" dirty="0"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endParaRPr lang="en-CA" sz="3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29A62B-D72F-4631-BDA7-BEACCFF55A0B}"/>
              </a:ext>
            </a:extLst>
          </p:cNvPr>
          <p:cNvSpPr txBox="1"/>
          <p:nvPr/>
        </p:nvSpPr>
        <p:spPr>
          <a:xfrm>
            <a:off x="1383151" y="1775419"/>
            <a:ext cx="4530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600" dirty="0"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endParaRPr lang="en-CA" sz="3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CFA35D-FF78-4A76-B20B-AD6C02835204}"/>
              </a:ext>
            </a:extLst>
          </p:cNvPr>
          <p:cNvSpPr txBox="1"/>
          <p:nvPr/>
        </p:nvSpPr>
        <p:spPr>
          <a:xfrm>
            <a:off x="4793787" y="1775419"/>
            <a:ext cx="4530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600" dirty="0"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</a:t>
            </a:r>
            <a:endParaRPr lang="en-CA" sz="3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DCFA41-3E4A-4455-8CEE-D48C06BCF8CA}"/>
              </a:ext>
            </a:extLst>
          </p:cNvPr>
          <p:cNvSpPr txBox="1"/>
          <p:nvPr/>
        </p:nvSpPr>
        <p:spPr>
          <a:xfrm>
            <a:off x="8499642" y="1775419"/>
            <a:ext cx="4530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600" dirty="0"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</a:t>
            </a:r>
            <a:endParaRPr lang="en-CA" sz="3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334185-3139-40E8-834F-392B9C08AD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836" b="89902" l="4379" r="92899">
                        <a14:foregroundMark x1="41420" y1="9257" x2="46746" y2="9116"/>
                        <a14:foregroundMark x1="10533" y1="21178" x2="5444" y2="27349"/>
                        <a14:foregroundMark x1="5444" y1="27349" x2="8166" y2="35484"/>
                        <a14:foregroundMark x1="8166" y1="35484" x2="8166" y2="41094"/>
                        <a14:foregroundMark x1="4852" y1="32539" x2="4379" y2="29593"/>
                        <a14:foregroundMark x1="82722" y1="65778" x2="89704" y2="69986"/>
                        <a14:foregroundMark x1="89704" y1="69986" x2="87574" y2="77419"/>
                        <a14:foregroundMark x1="87574" y1="77419" x2="79882" y2="80084"/>
                        <a14:foregroundMark x1="79882" y1="80084" x2="75030" y2="75596"/>
                        <a14:foregroundMark x1="75030" y1="75596" x2="75030" y2="75596"/>
                        <a14:foregroundMark x1="91361" y1="70968" x2="90888" y2="79102"/>
                        <a14:foregroundMark x1="90888" y1="79102" x2="83905" y2="82188"/>
                        <a14:foregroundMark x1="83905" y1="82188" x2="83077" y2="82328"/>
                        <a14:foregroundMark x1="92426" y1="74053" x2="92899" y2="75175"/>
                        <a14:foregroundMark x1="84970" y1="84011" x2="83314" y2="83029"/>
                        <a14:foregroundMark x1="69467" y1="73072" x2="76095" y2="79243"/>
                        <a14:foregroundMark x1="76095" y1="79383" x2="77160" y2="80645"/>
                        <a14:foregroundMark x1="68994" y1="72651" x2="70533" y2="72511"/>
                        <a14:foregroundMark x1="75385" y1="76999" x2="75858" y2="77700"/>
                        <a14:foregroundMark x1="90533" y1="68864" x2="91834" y2="70547"/>
                        <a14:foregroundMark x1="88521" y1="63675" x2="89231" y2="64516"/>
                        <a14:foregroundMark x1="88402" y1="63254" x2="88047" y2="62973"/>
                        <a14:foregroundMark x1="87219" y1="62132" x2="87219" y2="62132"/>
                        <a14:foregroundMark x1="86036" y1="61571" x2="86036" y2="61571"/>
                        <a14:foregroundMark x1="83905" y1="61150" x2="83905" y2="61150"/>
                        <a14:foregroundMark x1="82012" y1="60870" x2="82012" y2="60870"/>
                        <a14:foregroundMark x1="81538" y1="60449" x2="81538" y2="60449"/>
                        <a14:backgroundMark x1="40592" y1="38289" x2="40592" y2="38289"/>
                        <a14:backgroundMark x1="40710" y1="38850" x2="40710" y2="38850"/>
                        <a14:backgroundMark x1="40592" y1="37728" x2="40592" y2="37728"/>
                        <a14:backgroundMark x1="42485" y1="37588" x2="42485" y2="37588"/>
                        <a14:backgroundMark x1="40473" y1="37307" x2="40473" y2="373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91736">
            <a:off x="9020187" y="1920669"/>
            <a:ext cx="2012437" cy="1698068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E053D3-600D-4CA7-9758-195C42F3372C}"/>
              </a:ext>
            </a:extLst>
          </p:cNvPr>
          <p:cNvCxnSpPr>
            <a:cxnSpLocks/>
          </p:cNvCxnSpPr>
          <p:nvPr/>
        </p:nvCxnSpPr>
        <p:spPr>
          <a:xfrm>
            <a:off x="2955073" y="4116930"/>
            <a:ext cx="6099717" cy="1"/>
          </a:xfrm>
          <a:prstGeom prst="straightConnector1">
            <a:avLst/>
          </a:prstGeom>
          <a:ln w="53975">
            <a:solidFill>
              <a:schemeClr val="bg1">
                <a:lumMod val="9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6CB6835-C933-4946-B814-22200C776563}"/>
              </a:ext>
            </a:extLst>
          </p:cNvPr>
          <p:cNvSpPr txBox="1"/>
          <p:nvPr/>
        </p:nvSpPr>
        <p:spPr>
          <a:xfrm>
            <a:off x="4348504" y="4116931"/>
            <a:ext cx="41205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Pollination Niche Width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5E6B30-45D7-47E0-9C1D-7A35CF2DD18B}"/>
              </a:ext>
            </a:extLst>
          </p:cNvPr>
          <p:cNvSpPr txBox="1"/>
          <p:nvPr/>
        </p:nvSpPr>
        <p:spPr>
          <a:xfrm>
            <a:off x="9054790" y="3901487"/>
            <a:ext cx="32873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200" dirty="0"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Narrow (specialists)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0DC419-F1A7-4D1F-8C4E-5A18E0020C31}"/>
              </a:ext>
            </a:extLst>
          </p:cNvPr>
          <p:cNvSpPr txBox="1"/>
          <p:nvPr/>
        </p:nvSpPr>
        <p:spPr>
          <a:xfrm>
            <a:off x="676507" y="3869306"/>
            <a:ext cx="32873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200" dirty="0"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Wide (generalists)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E3FAF8E-BEAD-47D6-92FE-898188FE5D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7660" b="90000" l="6267" r="97841">
                        <a14:foregroundMark x1="44359" y1="7660" x2="44359" y2="7660"/>
                        <a14:foregroundMark x1="91922" y1="57234" x2="93454" y2="86809"/>
                        <a14:foregroundMark x1="93454" y1="86809" x2="90251" y2="87234"/>
                        <a14:foregroundMark x1="94220" y1="70000" x2="94220" y2="70000"/>
                        <a14:foregroundMark x1="86351" y1="83404" x2="86351" y2="83404"/>
                        <a14:foregroundMark x1="85097" y1="82766" x2="85097" y2="82766"/>
                        <a14:foregroundMark x1="83983" y1="83191" x2="83983" y2="83191"/>
                        <a14:foregroundMark x1="83635" y1="82979" x2="83635" y2="82979"/>
                        <a14:foregroundMark x1="9889" y1="37234" x2="19011" y2="25319"/>
                        <a14:foregroundMark x1="19011" y1="25319" x2="22006" y2="26170"/>
                        <a14:foregroundMark x1="6337" y1="38085" x2="6337" y2="38085"/>
                        <a14:foregroundMark x1="97841" y1="68298" x2="97841" y2="68298"/>
                        <a14:foregroundMark x1="89694" y1="51489" x2="89694" y2="51489"/>
                        <a14:foregroundMark x1="88719" y1="49149" x2="88719" y2="49149"/>
                        <a14:backgroundMark x1="60724" y1="8298" x2="70195" y2="17447"/>
                        <a14:backgroundMark x1="70195" y1="17447" x2="70195" y2="17447"/>
                        <a14:backgroundMark x1="71309" y1="19362" x2="71309" y2="19362"/>
                        <a14:backgroundMark x1="71588" y1="21277" x2="71588" y2="21277"/>
                        <a14:backgroundMark x1="70961" y1="21064" x2="70961" y2="21064"/>
                        <a14:backgroundMark x1="99304" y1="71702" x2="99304" y2="71702"/>
                        <a14:backgroundMark x1="58774" y1="9787" x2="58774" y2="9787"/>
                      </a14:backgroundRemoval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93085">
            <a:off x="5016938" y="2371571"/>
            <a:ext cx="2627644" cy="8600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B7FFA0-7408-4F54-A07A-11EE699BE595}"/>
              </a:ext>
            </a:extLst>
          </p:cNvPr>
          <p:cNvSpPr txBox="1"/>
          <p:nvPr/>
        </p:nvSpPr>
        <p:spPr>
          <a:xfrm>
            <a:off x="2108725" y="1429758"/>
            <a:ext cx="133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</a:t>
            </a:r>
            <a:r>
              <a:rPr lang="en-CA" baseline="-25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tot</a:t>
            </a:r>
            <a:r>
              <a:rPr lang="en-CA" i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CA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1.7°</a:t>
            </a:r>
            <a:endParaRPr lang="en-CA" i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EBD9B5-6A2E-4415-92D7-E0A42DFB3CEC}"/>
              </a:ext>
            </a:extLst>
          </p:cNvPr>
          <p:cNvSpPr txBox="1"/>
          <p:nvPr/>
        </p:nvSpPr>
        <p:spPr>
          <a:xfrm>
            <a:off x="2131723" y="3144382"/>
            <a:ext cx="133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</a:t>
            </a:r>
            <a:r>
              <a:rPr lang="en-CA" baseline="-25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tot</a:t>
            </a:r>
            <a:r>
              <a:rPr lang="en-CA" i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CA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16.0°</a:t>
            </a:r>
            <a:endParaRPr lang="en-CA" i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0489D3-5F8F-403D-8A63-290CF755C58A}"/>
              </a:ext>
            </a:extLst>
          </p:cNvPr>
          <p:cNvSpPr txBox="1"/>
          <p:nvPr/>
        </p:nvSpPr>
        <p:spPr>
          <a:xfrm>
            <a:off x="5616115" y="1429758"/>
            <a:ext cx="133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</a:t>
            </a:r>
            <a:r>
              <a:rPr lang="en-CA" baseline="-25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tot</a:t>
            </a:r>
            <a:r>
              <a:rPr lang="en-CA" i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CA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51.8°</a:t>
            </a:r>
            <a:endParaRPr lang="en-CA" i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A428EA-E8CD-4D1E-A88E-2D3E50B2EE79}"/>
              </a:ext>
            </a:extLst>
          </p:cNvPr>
          <p:cNvSpPr txBox="1"/>
          <p:nvPr/>
        </p:nvSpPr>
        <p:spPr>
          <a:xfrm>
            <a:off x="8871558" y="1429758"/>
            <a:ext cx="133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</a:t>
            </a:r>
            <a:r>
              <a:rPr lang="en-CA" baseline="-25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tot</a:t>
            </a:r>
            <a:r>
              <a:rPr lang="en-CA" i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CA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101.0°</a:t>
            </a:r>
            <a:endParaRPr lang="en-CA" i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49E0C2-F999-431F-B11D-FD3D25F46D2D}"/>
              </a:ext>
            </a:extLst>
          </p:cNvPr>
          <p:cNvSpPr txBox="1"/>
          <p:nvPr/>
        </p:nvSpPr>
        <p:spPr>
          <a:xfrm>
            <a:off x="8772763" y="3144382"/>
            <a:ext cx="133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</a:t>
            </a:r>
            <a:r>
              <a:rPr lang="en-CA" baseline="-25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tot</a:t>
            </a:r>
            <a:r>
              <a:rPr lang="en-CA" i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CA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121.0°</a:t>
            </a:r>
            <a:endParaRPr lang="en-CA" i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7C5CB4-315F-468B-B69C-F81461D2DC91}"/>
              </a:ext>
            </a:extLst>
          </p:cNvPr>
          <p:cNvSpPr txBox="1"/>
          <p:nvPr/>
        </p:nvSpPr>
        <p:spPr>
          <a:xfrm>
            <a:off x="5639113" y="3144382"/>
            <a:ext cx="133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</a:t>
            </a:r>
            <a:r>
              <a:rPr lang="en-CA" baseline="-25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tot</a:t>
            </a:r>
            <a:r>
              <a:rPr lang="en-CA" i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CA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23.1°</a:t>
            </a:r>
            <a:endParaRPr lang="en-CA" i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869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181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boehmm@student.ubc.ca</dc:creator>
  <cp:lastModifiedBy>boehmm@student.ubc.ca</cp:lastModifiedBy>
  <cp:revision>10</cp:revision>
  <dcterms:created xsi:type="dcterms:W3CDTF">2021-11-06T21:57:00Z</dcterms:created>
  <dcterms:modified xsi:type="dcterms:W3CDTF">2021-11-10T03:45:24Z</dcterms:modified>
</cp:coreProperties>
</file>