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6F"/>
    <a:srgbClr val="E5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B6B2-7839-4070-9A47-A53C97B56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2C2A-94D2-42AE-BC66-B8E596B4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204A-03A1-4B0D-AAAF-34AB7D8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5853-69C1-427A-B58D-405C6C0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7204-55D6-4410-A88A-399715C4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0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408-C1C5-4DB2-A333-A6B304F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33349-DDA5-458E-896B-74000067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2632-2957-448E-97DE-61BEB48E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B92D-1D27-4170-9CE2-2A55656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1E5-A2FE-4750-B20D-C202F298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715BC-E268-4160-B040-F76278D2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BD06-3ABA-4385-85E9-597F79E1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E8D8-AF54-4FBF-A61C-3ABB34D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3251-4FCA-42E4-A37D-D64DC0F0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1FD5-332B-4F9E-BC5A-9E0E3335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6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8E7E-F0CE-44C8-8178-459DDDFF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BA29-BA7C-4FA8-8C78-E359859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8E0C-3E2D-4EDB-92EF-22D4E180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0CC4-2CCA-4D26-B0D3-529509F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00E1-9E22-42B7-8DDA-E86A3E7C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0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1D4-0D9D-4F16-A4CE-5403CF05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B81E-EDD6-4261-9E5F-8E4CDC2C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043E-102D-43E4-87BA-8D436390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40B9-0097-4470-92D1-478B52D7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9217-86A8-4217-97EB-4026D29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3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A65-92A1-42B0-9613-CA6AB791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4B9E-3893-4CF1-BDFF-532517A1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60B6-8426-4AD4-BC73-D83BE178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BE9F-505D-4279-99B6-4F42C384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5419-08B3-49EC-8E12-02793711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EE82-2B4C-4AED-ABD6-DFF5438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80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F85E-E88C-4F4A-ABC7-C81D21C3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B81D-7957-43D5-B897-F517F699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F67C-70A4-4D74-B0A6-492C85C6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290-37B0-490F-B8F9-F9DAC6796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CD1D-411F-4864-87E1-E07F2E122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44FBB-5CDA-4B3A-80E9-1EEE0FFB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F260F-F96E-488A-87FD-E1CEF314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0F880-1F63-4309-8E1F-286BD601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8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5977-7890-4498-8691-FD09D190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1A346-0704-45DF-9035-D6F93BE8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DAF83-7688-42A0-A057-C0DAFBF4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93140-3DA0-4B13-8E32-49F73B2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03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5F030-5861-4426-B54A-DB67D456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D78B-68CA-4D2B-A49B-CD978EE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7C29-D65A-41D7-B654-AF390780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1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CA33-2549-463B-B1A7-6E7E35A9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1020-2302-4E83-8FB1-EDF77F8E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658A-0015-440E-AD80-B4D72B79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1301-98C0-44AD-B1CF-1D9156DC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836B0-AFF3-4458-962D-AD4A4033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2D4A-334C-41E6-BAF9-74C11A64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C69A-B70C-4E3F-A5C8-EB75C59C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111DB-9D50-4959-9196-19E1EB9D7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174F3-2EE4-4D1C-9E7D-E9271650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5189-AD87-4AF6-B32A-7A55D0D5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A2F5-5805-4791-B90E-3E4B5B2C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E2C82-4C43-4E0D-B7AE-9292057D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7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08B49-D9B5-4139-82D0-F1CC1D96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41C5-C3BD-4208-B9CF-C5A75555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ED4C-9983-430F-A743-7B4ECF8E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538B-159A-4D7B-8A7E-7FA2C56C0F60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FB60-54EA-43ED-A51B-53416FEF5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9362-CE4A-4A9B-BC0A-202EF084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8E6C-F7B3-4095-9522-64378DDE4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5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EF53CDC-5E8E-4494-A20B-D772D855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9"/>
          <a:stretch/>
        </p:blipFill>
        <p:spPr>
          <a:xfrm>
            <a:off x="1105989" y="0"/>
            <a:ext cx="9144000" cy="64486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E9A2AF-1D58-498E-84FD-A1EB11F1A3BE}"/>
              </a:ext>
            </a:extLst>
          </p:cNvPr>
          <p:cNvSpPr/>
          <p:nvPr/>
        </p:nvSpPr>
        <p:spPr>
          <a:xfrm>
            <a:off x="1105989" y="2290354"/>
            <a:ext cx="217714" cy="1593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06AC0-C853-4C66-B254-0A7144FBDFC6}"/>
              </a:ext>
            </a:extLst>
          </p:cNvPr>
          <p:cNvSpPr/>
          <p:nvPr/>
        </p:nvSpPr>
        <p:spPr>
          <a:xfrm rot="5400000">
            <a:off x="5717178" y="5506347"/>
            <a:ext cx="217714" cy="1593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36484-F1A6-47EA-9637-B77AC13442EC}"/>
              </a:ext>
            </a:extLst>
          </p:cNvPr>
          <p:cNvSpPr txBox="1"/>
          <p:nvPr/>
        </p:nvSpPr>
        <p:spPr>
          <a:xfrm>
            <a:off x="4471853" y="6217864"/>
            <a:ext cx="430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(days from anthesis)</a:t>
            </a:r>
            <a:endParaRPr lang="en-CA" sz="2400" dirty="0">
              <a:latin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01B69-724B-4569-AED2-5232D8A3B89B}"/>
              </a:ext>
            </a:extLst>
          </p:cNvPr>
          <p:cNvSpPr txBox="1"/>
          <p:nvPr/>
        </p:nvSpPr>
        <p:spPr>
          <a:xfrm rot="16200000">
            <a:off x="-1167004" y="2173142"/>
            <a:ext cx="430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Survival probability</a:t>
            </a:r>
            <a:endParaRPr lang="en-CA" sz="2400" dirty="0">
              <a:latin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0A87-22EF-457E-9501-751616D60753}"/>
              </a:ext>
            </a:extLst>
          </p:cNvPr>
          <p:cNvSpPr txBox="1"/>
          <p:nvPr/>
        </p:nvSpPr>
        <p:spPr>
          <a:xfrm>
            <a:off x="6370322" y="959767"/>
            <a:ext cx="430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Hummingbirds excluded</a:t>
            </a:r>
          </a:p>
          <a:p>
            <a:r>
              <a:rPr lang="en-CA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  <a:endParaRPr lang="en-CA" sz="2000" dirty="0">
              <a:latin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4DD5D-41FC-4B13-A525-EA29AE3FC906}"/>
              </a:ext>
            </a:extLst>
          </p:cNvPr>
          <p:cNvSpPr/>
          <p:nvPr/>
        </p:nvSpPr>
        <p:spPr>
          <a:xfrm>
            <a:off x="9139737" y="1066437"/>
            <a:ext cx="461666" cy="174172"/>
          </a:xfrm>
          <a:prstGeom prst="rect">
            <a:avLst/>
          </a:prstGeom>
          <a:solidFill>
            <a:srgbClr val="009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98068C-F982-419E-BCAE-4E3F1D9A40C4}"/>
              </a:ext>
            </a:extLst>
          </p:cNvPr>
          <p:cNvSpPr/>
          <p:nvPr/>
        </p:nvSpPr>
        <p:spPr>
          <a:xfrm>
            <a:off x="7330532" y="1371118"/>
            <a:ext cx="461666" cy="174172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54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1</cp:revision>
  <dcterms:created xsi:type="dcterms:W3CDTF">2020-08-07T03:29:51Z</dcterms:created>
  <dcterms:modified xsi:type="dcterms:W3CDTF">2020-08-07T03:36:05Z</dcterms:modified>
</cp:coreProperties>
</file>