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6642" autoAdjust="0"/>
  </p:normalViewPr>
  <p:slideViewPr>
    <p:cSldViewPr snapToGrid="0">
      <p:cViewPr>
        <p:scale>
          <a:sx n="100" d="100"/>
          <a:sy n="100" d="100"/>
        </p:scale>
        <p:origin x="306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94D6B-3D71-4CB1-96DC-393CCB75F75F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BBB54-D156-49F5-A63F-13BE6089D1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05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Figure 4. Illustrations of vectors. (A) On the x and y axis are the unit vectors </a:t>
            </a:r>
            <a:r>
              <a:rPr lang="en-CA" dirty="0" err="1"/>
              <a:t>i</a:t>
            </a:r>
            <a:r>
              <a:rPr lang="en-CA" dirty="0"/>
              <a:t> and j, respectively, of length 1. The point P = (2,1) can be rewritten as a position vector r, that is made of two </a:t>
            </a:r>
            <a:r>
              <a:rPr lang="en-CA" dirty="0" err="1"/>
              <a:t>i</a:t>
            </a:r>
            <a:r>
              <a:rPr lang="en-CA" dirty="0"/>
              <a:t> unit vectors and one j unit vector, r = 2i + j. The length of r is ||r|| = sqrt 2^2+1^2.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BBB54-D156-49F5-A63F-13BE6089D12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84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57DF-6F78-45CC-B46D-C106275E4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684D8-90BA-4614-AAA8-1C277CCB3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6826-D9A2-470F-84E1-FE7EE127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7DEA-C829-400C-81B4-4440819F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F5B2-835A-44CC-B87C-5D76EDBC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88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C16E-A5B0-4080-B72F-81918828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38F46-B1E4-4EB7-932B-BA65262A3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2743-B8BC-4E54-AE1E-0A40ED83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603D-9B56-409C-B0E0-FB9CE342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2E3E-461F-4023-BC5B-F51CD535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61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6A444-1300-495D-ACCD-BBA1D2AB8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37686-CBFE-47A1-ACDD-112B0D8D0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E49F-0FF6-43C7-8966-ABE36D9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2B00-3A88-420D-AFC9-1A9C4892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17BB4-8FAD-4A32-9CBD-50781EA8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7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C69B-5542-421B-A1F4-AC47BAB7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72EB-008B-4BC3-A2E7-4B90F95F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FA2C-ACF5-4301-A450-A413C1DD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F3B1-33D5-45D5-8F5B-2380AE62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1D73-D48F-4C36-9162-62902326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58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E8EF-3E30-45AF-A3BD-1648BB3A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6CE7-FC30-426B-BCD4-6F44DCAC1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D5E33-14E3-41A8-B964-534CB93F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BEB3-4D93-4C10-A8B3-BCF71810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8AD6E-6F71-4A50-9F40-7A477857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D683-5310-43ED-8B5B-E3609C3F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3188-5632-4BA7-8885-E8B1AA47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793C5-BA87-4402-B16D-BD6F58414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F3A05-2905-4D83-AFD4-03E1431E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027DE-BE2D-4C20-86D4-1F77CDEA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C4662-EE16-486A-98D3-6F6D40B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11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E31A-923B-4ABA-AE99-1FD7B90B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158F-58D1-4C73-82BD-42170AFE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35EDB-0B0C-4DCE-88B4-BA694FDB2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AD1AA-CF35-4339-97B2-F6BBC16F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11A02-CDE4-4388-B053-DC9D194AB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3FBE6-761F-49D0-BA61-7F1CF90B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3FD33-685C-42A3-9BC1-D74B1C3C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F7CFF-2545-45B1-A204-E2125B3E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01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1E13-D951-450C-92AE-14676D64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42EBA-2083-4E61-9E8D-02AD800D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E1FCF-FAD2-4336-941B-BF9A4EC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BD10D-A4BE-4651-9680-B8A57C39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48228-C867-40DD-9989-87A0C324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51676-CAA3-42D3-A40D-E69FE604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98A8F-194A-4859-B903-554F4D58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7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2240-2C84-42FC-B6D8-F3CA05A0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BAAA-89A5-4621-A078-AD85C13D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18B64-F72D-40E8-8203-3724DA8DE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DC197-3CC6-479D-8F8D-D8663DE7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6FC13-BC0B-47FF-AFBA-AACBC865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8E43-B277-49E6-8720-3A10CB18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5F5F-0886-453E-9DE1-1A9B88A5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8773A-FC09-44DF-9DD0-BEB9594B9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8F694-3458-4F6A-BB52-BB6281397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67C52-B8DB-4C12-B551-25A89DE0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5E1-B1AC-4044-B260-6EA3A1AE9385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924F9-5013-4820-AE35-FE41174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39F1-3441-4457-8D5F-34C699BF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08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CCD12-D26B-4182-88A6-C7D71673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AA923-38DC-400E-A37A-D8ED2A94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C4D6-6A68-456E-A51D-D11DA9C27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DA5E1-B1AC-4044-B260-6EA3A1AE9385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B120-C307-4443-AC37-8A8BE20AA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75E7-B446-43C4-B69D-DC24760A2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C227-2ED7-4EA4-AAFF-15A53AB24B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49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2389E19D-77BD-45B2-B986-A35D2268B781}"/>
              </a:ext>
            </a:extLst>
          </p:cNvPr>
          <p:cNvGrpSpPr/>
          <p:nvPr/>
        </p:nvGrpSpPr>
        <p:grpSpPr>
          <a:xfrm>
            <a:off x="363172" y="632579"/>
            <a:ext cx="4999402" cy="3899499"/>
            <a:chOff x="363172" y="632579"/>
            <a:chExt cx="4999402" cy="38994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2757F6-B579-4D52-A0DC-1D40F8011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29" b="47222" l="6710" r="44730">
                          <a14:foregroundMark x1="31189" y1="33905" x2="28493" y2="32680"/>
                          <a14:foregroundMark x1="22794" y1="38072" x2="19179" y2="39011"/>
                          <a14:foregroundMark x1="6710" y1="40891" x2="6710" y2="40891"/>
                          <a14:foregroundMark x1="6893" y1="40850" x2="6893" y2="40850"/>
                          <a14:foregroundMark x1="43719" y1="23938" x2="44730" y2="22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" r="52616" b="47448"/>
            <a:stretch/>
          </p:blipFill>
          <p:spPr>
            <a:xfrm rot="11466606">
              <a:off x="363172" y="632579"/>
              <a:ext cx="4383605" cy="389949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946DC5-B3D4-46F6-B86C-B06F018439FB}"/>
                </a:ext>
              </a:extLst>
            </p:cNvPr>
            <p:cNvCxnSpPr>
              <a:cxnSpLocks/>
            </p:cNvCxnSpPr>
            <p:nvPr/>
          </p:nvCxnSpPr>
          <p:spPr>
            <a:xfrm>
              <a:off x="3108960" y="1842868"/>
              <a:ext cx="689317" cy="120981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3458B5-360D-4C2D-826D-33086FAAF4F7}"/>
                </a:ext>
              </a:extLst>
            </p:cNvPr>
            <p:cNvSpPr/>
            <p:nvPr/>
          </p:nvSpPr>
          <p:spPr>
            <a:xfrm>
              <a:off x="3235569" y="1589648"/>
              <a:ext cx="844061" cy="1547445"/>
            </a:xfrm>
            <a:custGeom>
              <a:avLst/>
              <a:gdLst>
                <a:gd name="connsiteX0" fmla="*/ 0 w 952486"/>
                <a:gd name="connsiteY0" fmla="*/ 0 h 1463040"/>
                <a:gd name="connsiteX1" fmla="*/ 633046 w 952486"/>
                <a:gd name="connsiteY1" fmla="*/ 295421 h 1463040"/>
                <a:gd name="connsiteX2" fmla="*/ 900332 w 952486"/>
                <a:gd name="connsiteY2" fmla="*/ 661181 h 1463040"/>
                <a:gd name="connsiteX3" fmla="*/ 942535 w 952486"/>
                <a:gd name="connsiteY3" fmla="*/ 1153550 h 1463040"/>
                <a:gd name="connsiteX4" fmla="*/ 773723 w 952486"/>
                <a:gd name="connsiteY4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486" h="1463040">
                  <a:moveTo>
                    <a:pt x="0" y="0"/>
                  </a:moveTo>
                  <a:cubicBezTo>
                    <a:pt x="241495" y="92612"/>
                    <a:pt x="482991" y="185224"/>
                    <a:pt x="633046" y="295421"/>
                  </a:cubicBezTo>
                  <a:cubicBezTo>
                    <a:pt x="783101" y="405618"/>
                    <a:pt x="848751" y="518160"/>
                    <a:pt x="900332" y="661181"/>
                  </a:cubicBezTo>
                  <a:cubicBezTo>
                    <a:pt x="951913" y="804202"/>
                    <a:pt x="963637" y="1019907"/>
                    <a:pt x="942535" y="1153550"/>
                  </a:cubicBezTo>
                  <a:cubicBezTo>
                    <a:pt x="921434" y="1287193"/>
                    <a:pt x="847578" y="1375116"/>
                    <a:pt x="773723" y="14630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E40671C-C634-4067-894C-B672CE52A7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760" y="3129397"/>
              <a:ext cx="87922" cy="118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2EC8551-D7DB-4239-8E21-FC71700067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465" y="1527611"/>
              <a:ext cx="129600" cy="6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966F12-243D-4DF2-BF94-557932B82F0D}"/>
                </a:ext>
              </a:extLst>
            </p:cNvPr>
            <p:cNvSpPr txBox="1"/>
            <p:nvPr/>
          </p:nvSpPr>
          <p:spPr>
            <a:xfrm>
              <a:off x="4079629" y="1994038"/>
              <a:ext cx="128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arc length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E11ED7-95E8-417F-B58A-2A9A618A6B03}"/>
                </a:ext>
              </a:extLst>
            </p:cNvPr>
            <p:cNvSpPr txBox="1"/>
            <p:nvPr/>
          </p:nvSpPr>
          <p:spPr>
            <a:xfrm>
              <a:off x="2362200" y="2683353"/>
              <a:ext cx="156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chord length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18185A-649D-4923-8ABC-1FF0E7F556E2}"/>
              </a:ext>
            </a:extLst>
          </p:cNvPr>
          <p:cNvGrpSpPr/>
          <p:nvPr/>
        </p:nvGrpSpPr>
        <p:grpSpPr>
          <a:xfrm>
            <a:off x="337496" y="3541483"/>
            <a:ext cx="4383605" cy="3899499"/>
            <a:chOff x="6284060" y="733605"/>
            <a:chExt cx="4383605" cy="389949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15ED6C0-5E84-4E10-A4CF-F9EC2B120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29" b="47222" l="6710" r="44730">
                          <a14:foregroundMark x1="31189" y1="33905" x2="28493" y2="32680"/>
                          <a14:foregroundMark x1="22794" y1="38072" x2="19179" y2="39011"/>
                          <a14:foregroundMark x1="6710" y1="40891" x2="6710" y2="40891"/>
                          <a14:foregroundMark x1="6893" y1="40850" x2="6893" y2="40850"/>
                          <a14:foregroundMark x1="43719" y1="23938" x2="44730" y2="22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" r="52616" b="47448"/>
            <a:stretch/>
          </p:blipFill>
          <p:spPr>
            <a:xfrm rot="11466606">
              <a:off x="6284060" y="733605"/>
              <a:ext cx="4383605" cy="3899499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909B074-4AAB-40D1-8F00-0AB42BADB630}"/>
                </a:ext>
              </a:extLst>
            </p:cNvPr>
            <p:cNvSpPr/>
            <p:nvPr/>
          </p:nvSpPr>
          <p:spPr>
            <a:xfrm>
              <a:off x="7997044" y="1961633"/>
              <a:ext cx="1789161" cy="17408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B54C71A-7C1E-41BA-8A80-95737C4AD35B}"/>
                </a:ext>
              </a:extLst>
            </p:cNvPr>
            <p:cNvCxnSpPr>
              <a:cxnSpLocks/>
            </p:cNvCxnSpPr>
            <p:nvPr/>
          </p:nvCxnSpPr>
          <p:spPr>
            <a:xfrm>
              <a:off x="8891624" y="2832042"/>
              <a:ext cx="1" cy="870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BD37D3-F897-4A06-B63E-C54444B44E15}"/>
                </a:ext>
              </a:extLst>
            </p:cNvPr>
            <p:cNvSpPr txBox="1"/>
            <p:nvPr/>
          </p:nvSpPr>
          <p:spPr>
            <a:xfrm>
              <a:off x="8952377" y="3063257"/>
              <a:ext cx="77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i="1" dirty="0"/>
                <a:t>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32D44DB-6029-4289-8852-EF8B3FEB6545}"/>
              </a:ext>
            </a:extLst>
          </p:cNvPr>
          <p:cNvGrpSpPr/>
          <p:nvPr/>
        </p:nvGrpSpPr>
        <p:grpSpPr>
          <a:xfrm>
            <a:off x="6059049" y="659147"/>
            <a:ext cx="5660511" cy="3899499"/>
            <a:chOff x="6059049" y="659147"/>
            <a:chExt cx="5660511" cy="389949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B7AD93F-A132-4552-BCA3-C93B6DD44F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29" b="47222" l="6710" r="44730">
                          <a14:foregroundMark x1="31189" y1="33905" x2="28493" y2="32680"/>
                          <a14:foregroundMark x1="22794" y1="38072" x2="19179" y2="39011"/>
                          <a14:foregroundMark x1="6710" y1="40891" x2="6710" y2="40891"/>
                          <a14:foregroundMark x1="6893" y1="40850" x2="6893" y2="40850"/>
                          <a14:foregroundMark x1="43719" y1="23938" x2="44730" y2="22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" r="52616" b="47448"/>
            <a:stretch/>
          </p:blipFill>
          <p:spPr>
            <a:xfrm rot="11466606">
              <a:off x="6059049" y="659147"/>
              <a:ext cx="4383605" cy="3899499"/>
            </a:xfrm>
            <a:prstGeom prst="rect">
              <a:avLst/>
            </a:prstGeom>
          </p:spPr>
        </p:pic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46B8161-77E1-41DD-B91F-CF1D29A72EA1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63" y="1881188"/>
              <a:ext cx="687387" cy="118846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8F1795C-6644-4901-8675-6208B5704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1310" y="2178704"/>
              <a:ext cx="488950" cy="26907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23E1B15-58C5-477E-AD4F-F8681938FD11}"/>
                </a:ext>
              </a:extLst>
            </p:cNvPr>
            <p:cNvSpPr txBox="1"/>
            <p:nvPr/>
          </p:nvSpPr>
          <p:spPr>
            <a:xfrm>
              <a:off x="8023622" y="2674190"/>
              <a:ext cx="156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chord length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F769519-3A78-4A90-9309-D7893FCC0F18}"/>
                </a:ext>
              </a:extLst>
            </p:cNvPr>
            <p:cNvSpPr txBox="1"/>
            <p:nvPr/>
          </p:nvSpPr>
          <p:spPr>
            <a:xfrm>
              <a:off x="9751314" y="2007214"/>
              <a:ext cx="1968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orthogonal length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B52B43A-AC95-4BE7-BE44-0F831897BEC8}"/>
              </a:ext>
            </a:extLst>
          </p:cNvPr>
          <p:cNvGrpSpPr/>
          <p:nvPr/>
        </p:nvGrpSpPr>
        <p:grpSpPr>
          <a:xfrm>
            <a:off x="6242996" y="3429331"/>
            <a:ext cx="4842346" cy="3899499"/>
            <a:chOff x="6242996" y="3429331"/>
            <a:chExt cx="4842346" cy="3899499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5F5B1398-15BC-43C0-B5D1-1639DC62B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29" b="47222" l="6710" r="44730">
                          <a14:foregroundMark x1="31189" y1="33905" x2="28493" y2="32680"/>
                          <a14:foregroundMark x1="22794" y1="38072" x2="19179" y2="39011"/>
                          <a14:foregroundMark x1="6710" y1="40891" x2="6710" y2="40891"/>
                          <a14:foregroundMark x1="6893" y1="40850" x2="6893" y2="40850"/>
                          <a14:foregroundMark x1="43719" y1="23938" x2="44730" y2="22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" r="52616" b="47448"/>
            <a:stretch/>
          </p:blipFill>
          <p:spPr>
            <a:xfrm rot="11466606">
              <a:off x="6242996" y="3429331"/>
              <a:ext cx="4383605" cy="3899499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316C4E0-8A3F-4EA9-B850-D36EBEE78BCB}"/>
                </a:ext>
              </a:extLst>
            </p:cNvPr>
            <p:cNvCxnSpPr>
              <a:cxnSpLocks/>
            </p:cNvCxnSpPr>
            <p:nvPr/>
          </p:nvCxnSpPr>
          <p:spPr>
            <a:xfrm>
              <a:off x="8918917" y="4600135"/>
              <a:ext cx="21664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B95F34D-F6AC-4AAC-81F8-6BA15B8711D8}"/>
                </a:ext>
              </a:extLst>
            </p:cNvPr>
            <p:cNvCxnSpPr>
              <a:cxnSpLocks/>
            </p:cNvCxnSpPr>
            <p:nvPr/>
          </p:nvCxnSpPr>
          <p:spPr>
            <a:xfrm>
              <a:off x="8918917" y="4600135"/>
              <a:ext cx="781343" cy="1342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BA692-DFAF-44FF-B222-AF8953E8E2CE}"/>
                </a:ext>
              </a:extLst>
            </p:cNvPr>
            <p:cNvSpPr txBox="1"/>
            <p:nvPr/>
          </p:nvSpPr>
          <p:spPr>
            <a:xfrm>
              <a:off x="9149556" y="4600134"/>
              <a:ext cx="1564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b="1" dirty="0"/>
                <a:t>ϴ</a:t>
              </a:r>
              <a:endParaRPr lang="en-CA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35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915ED6C0-5E84-4E10-A4CF-F9EC2B120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29" b="47222" l="6710" r="44730">
                        <a14:foregroundMark x1="31189" y1="33905" x2="28493" y2="32680"/>
                        <a14:foregroundMark x1="22794" y1="38072" x2="19179" y2="39011"/>
                        <a14:foregroundMark x1="6710" y1="40891" x2="6710" y2="40891"/>
                        <a14:foregroundMark x1="6893" y1="40850" x2="6893" y2="40850"/>
                        <a14:foregroundMark x1="43719" y1="23938" x2="44730" y2="22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" r="52616" b="47448"/>
          <a:stretch/>
        </p:blipFill>
        <p:spPr>
          <a:xfrm rot="11466606">
            <a:off x="-3035438" y="-2256450"/>
            <a:ext cx="13150815" cy="1169849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BEE595-79B6-4317-BED7-C1167E84CD6D}"/>
              </a:ext>
            </a:extLst>
          </p:cNvPr>
          <p:cNvCxnSpPr>
            <a:cxnSpLocks/>
          </p:cNvCxnSpPr>
          <p:nvPr/>
        </p:nvCxnSpPr>
        <p:spPr>
          <a:xfrm flipV="1">
            <a:off x="4848530" y="3295867"/>
            <a:ext cx="1247470" cy="725536"/>
          </a:xfrm>
          <a:prstGeom prst="line">
            <a:avLst/>
          </a:prstGeom>
          <a:ln w="38100">
            <a:solidFill>
              <a:schemeClr val="accent1"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909B074-4AAB-40D1-8F00-0AB42BADB630}"/>
              </a:ext>
            </a:extLst>
          </p:cNvPr>
          <p:cNvSpPr/>
          <p:nvPr/>
        </p:nvSpPr>
        <p:spPr>
          <a:xfrm>
            <a:off x="2103514" y="1427634"/>
            <a:ext cx="5367483" cy="52224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54C71A-7C1E-41BA-8A80-95737C4AD35B}"/>
              </a:ext>
            </a:extLst>
          </p:cNvPr>
          <p:cNvCxnSpPr>
            <a:cxnSpLocks/>
          </p:cNvCxnSpPr>
          <p:nvPr/>
        </p:nvCxnSpPr>
        <p:spPr>
          <a:xfrm>
            <a:off x="4787257" y="1482270"/>
            <a:ext cx="3" cy="26112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BD37D3-F897-4A06-B63E-C54444B44E15}"/>
              </a:ext>
            </a:extLst>
          </p:cNvPr>
          <p:cNvSpPr txBox="1"/>
          <p:nvPr/>
        </p:nvSpPr>
        <p:spPr>
          <a:xfrm>
            <a:off x="4414669" y="2633964"/>
            <a:ext cx="658767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i="1" dirty="0"/>
              <a:t>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316C4E0-8A3F-4EA9-B850-D36EBEE78BCB}"/>
              </a:ext>
            </a:extLst>
          </p:cNvPr>
          <p:cNvCxnSpPr>
            <a:cxnSpLocks/>
          </p:cNvCxnSpPr>
          <p:nvPr/>
        </p:nvCxnSpPr>
        <p:spPr>
          <a:xfrm>
            <a:off x="4969513" y="1427637"/>
            <a:ext cx="649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95F34D-F6AC-4AAC-81F8-6BA15B8711D8}"/>
              </a:ext>
            </a:extLst>
          </p:cNvPr>
          <p:cNvCxnSpPr>
            <a:cxnSpLocks/>
          </p:cNvCxnSpPr>
          <p:nvPr/>
        </p:nvCxnSpPr>
        <p:spPr>
          <a:xfrm>
            <a:off x="4969513" y="1427637"/>
            <a:ext cx="2415078" cy="4002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7BA692-DFAF-44FF-B222-AF8953E8E2CE}"/>
              </a:ext>
            </a:extLst>
          </p:cNvPr>
          <p:cNvSpPr txBox="1"/>
          <p:nvPr/>
        </p:nvSpPr>
        <p:spPr>
          <a:xfrm>
            <a:off x="5363191" y="1482269"/>
            <a:ext cx="46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1</a:t>
            </a:r>
            <a:endParaRPr lang="en-CA" sz="2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646615-F01E-4B12-AAE7-FDD3AC8D3946}"/>
              </a:ext>
            </a:extLst>
          </p:cNvPr>
          <p:cNvCxnSpPr>
            <a:cxnSpLocks/>
          </p:cNvCxnSpPr>
          <p:nvPr/>
        </p:nvCxnSpPr>
        <p:spPr>
          <a:xfrm>
            <a:off x="4787256" y="4112313"/>
            <a:ext cx="2291283" cy="1005311"/>
          </a:xfrm>
          <a:prstGeom prst="line">
            <a:avLst/>
          </a:prstGeom>
          <a:ln w="38100">
            <a:solidFill>
              <a:schemeClr val="accent1"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0739A0-2FE6-4224-91FE-8E5011D13F24}"/>
              </a:ext>
            </a:extLst>
          </p:cNvPr>
          <p:cNvSpPr txBox="1"/>
          <p:nvPr/>
        </p:nvSpPr>
        <p:spPr>
          <a:xfrm>
            <a:off x="6425821" y="4398120"/>
            <a:ext cx="46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3</a:t>
            </a:r>
            <a:endParaRPr lang="en-CA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B8C37-1B86-4DA3-B12D-4B05D0621546}"/>
              </a:ext>
            </a:extLst>
          </p:cNvPr>
          <p:cNvSpPr txBox="1"/>
          <p:nvPr/>
        </p:nvSpPr>
        <p:spPr>
          <a:xfrm>
            <a:off x="4787255" y="1670651"/>
            <a:ext cx="46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2</a:t>
            </a:r>
            <a:endParaRPr lang="en-CA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0EBEE7-93E3-4114-BE89-2061839E5132}"/>
              </a:ext>
            </a:extLst>
          </p:cNvPr>
          <p:cNvSpPr txBox="1"/>
          <p:nvPr/>
        </p:nvSpPr>
        <p:spPr>
          <a:xfrm>
            <a:off x="4850894" y="3535721"/>
            <a:ext cx="65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4</a:t>
            </a:r>
            <a:endParaRPr lang="en-CA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E56B3-FC0E-44B4-A29B-2A358DF59054}"/>
              </a:ext>
            </a:extLst>
          </p:cNvPr>
          <p:cNvSpPr txBox="1"/>
          <p:nvPr/>
        </p:nvSpPr>
        <p:spPr>
          <a:xfrm>
            <a:off x="8534847" y="2628405"/>
            <a:ext cx="46934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90 - </a:t>
            </a:r>
            <a:r>
              <a:rPr lang="el-GR" sz="2800" b="1" dirty="0"/>
              <a:t>ϴ</a:t>
            </a:r>
            <a:r>
              <a:rPr lang="en-CA" sz="2800" b="1" baseline="-25000" dirty="0"/>
              <a:t>2</a:t>
            </a:r>
          </a:p>
          <a:p>
            <a:r>
              <a:rPr lang="en-CA" sz="2800" b="1" dirty="0"/>
              <a:t>2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180 - 2</a:t>
            </a:r>
            <a:r>
              <a:rPr lang="el-GR" sz="2800" b="1" dirty="0"/>
              <a:t>ϴ</a:t>
            </a:r>
            <a:r>
              <a:rPr lang="en-CA" sz="2800" b="1" baseline="-25000" dirty="0"/>
              <a:t>2</a:t>
            </a:r>
          </a:p>
          <a:p>
            <a:r>
              <a:rPr lang="en-CA" sz="2800" b="1" dirty="0"/>
              <a:t>2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180 - </a:t>
            </a:r>
            <a:r>
              <a:rPr lang="el-GR" sz="2800" b="1" dirty="0"/>
              <a:t>ϴ</a:t>
            </a:r>
            <a:r>
              <a:rPr lang="en-CA" sz="2800" b="1" baseline="-25000" dirty="0"/>
              <a:t>2 </a:t>
            </a:r>
            <a:r>
              <a:rPr lang="en-CA" sz="2800" b="1" dirty="0"/>
              <a:t>- </a:t>
            </a:r>
            <a:r>
              <a:rPr lang="el-GR" sz="2800" b="1" dirty="0"/>
              <a:t>ϴ</a:t>
            </a:r>
            <a:r>
              <a:rPr lang="en-CA" sz="2800" b="1" baseline="-25000" dirty="0"/>
              <a:t>3</a:t>
            </a:r>
          </a:p>
          <a:p>
            <a:r>
              <a:rPr lang="en-CA" sz="2800" b="1" dirty="0"/>
              <a:t>2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</a:t>
            </a:r>
            <a:r>
              <a:rPr lang="el-GR" sz="2800" b="1" dirty="0"/>
              <a:t>ϴ</a:t>
            </a:r>
            <a:r>
              <a:rPr lang="en-CA" sz="2800" b="1" baseline="-25000" dirty="0"/>
              <a:t>4</a:t>
            </a:r>
          </a:p>
          <a:p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</a:t>
            </a:r>
            <a:r>
              <a:rPr lang="el-GR" sz="2800" b="1" dirty="0"/>
              <a:t>ϴ</a:t>
            </a:r>
            <a:r>
              <a:rPr lang="en-CA" sz="2800" b="1" baseline="-25000" dirty="0"/>
              <a:t>4 </a:t>
            </a:r>
            <a:r>
              <a:rPr lang="en-CA" sz="2800" b="1" dirty="0"/>
              <a:t>/ 2</a:t>
            </a:r>
          </a:p>
          <a:p>
            <a:endParaRPr lang="en-CA" sz="2800" b="1" baseline="-25000" dirty="0"/>
          </a:p>
          <a:p>
            <a:r>
              <a:rPr lang="en-CA" sz="2800" b="1" dirty="0"/>
              <a:t>sin</a:t>
            </a:r>
            <a:r>
              <a:rPr lang="en-CA" sz="2800" b="1" i="1" dirty="0"/>
              <a:t> </a:t>
            </a:r>
            <a:r>
              <a:rPr lang="el-GR" sz="2800" b="1" dirty="0"/>
              <a:t>ϴ</a:t>
            </a:r>
            <a:r>
              <a:rPr lang="en-CA" sz="2800" b="1" baseline="-25000" dirty="0"/>
              <a:t>4 </a:t>
            </a:r>
            <a:r>
              <a:rPr lang="en-CA" sz="2800" b="1" dirty="0"/>
              <a:t>/ 2 = (</a:t>
            </a:r>
            <a:r>
              <a:rPr lang="en-CA" sz="2800" b="1" i="1" dirty="0"/>
              <a:t>C </a:t>
            </a:r>
            <a:r>
              <a:rPr lang="en-CA" sz="2800" b="1" dirty="0"/>
              <a:t>/ 2) / </a:t>
            </a:r>
            <a:r>
              <a:rPr lang="en-CA" sz="2800" b="1" i="1" dirty="0"/>
              <a:t>R</a:t>
            </a:r>
          </a:p>
          <a:p>
            <a:r>
              <a:rPr lang="en-CA" sz="2800" b="1" dirty="0"/>
              <a:t>sin</a:t>
            </a:r>
            <a:r>
              <a:rPr lang="en-CA" sz="2800" b="1" i="1" dirty="0"/>
              <a:t> 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r>
              <a:rPr lang="en-CA" sz="2800" b="1" dirty="0"/>
              <a:t>= (</a:t>
            </a:r>
            <a:r>
              <a:rPr lang="en-CA" sz="2800" b="1" i="1" dirty="0"/>
              <a:t>C </a:t>
            </a:r>
            <a:r>
              <a:rPr lang="en-CA" sz="2800" b="1" dirty="0"/>
              <a:t>/ 2) / </a:t>
            </a:r>
            <a:r>
              <a:rPr lang="en-CA" sz="2800" b="1" i="1" dirty="0"/>
              <a:t>R</a:t>
            </a:r>
          </a:p>
          <a:p>
            <a:r>
              <a:rPr lang="en-CA" sz="2800" b="1" i="1" dirty="0"/>
              <a:t>R = </a:t>
            </a:r>
            <a:r>
              <a:rPr lang="en-CA" sz="2800" b="1" dirty="0"/>
              <a:t>(</a:t>
            </a:r>
            <a:r>
              <a:rPr lang="en-CA" sz="2800" b="1" i="1" dirty="0"/>
              <a:t>C </a:t>
            </a:r>
            <a:r>
              <a:rPr lang="en-CA" sz="2800" b="1" dirty="0"/>
              <a:t>/ 2) / sin</a:t>
            </a:r>
            <a:r>
              <a:rPr lang="en-CA" sz="2800" b="1" i="1" dirty="0"/>
              <a:t> </a:t>
            </a:r>
            <a:r>
              <a:rPr lang="el-GR" sz="2800" b="1" dirty="0"/>
              <a:t>ϴ</a:t>
            </a:r>
            <a:r>
              <a:rPr lang="en-CA" sz="2800" b="1" baseline="-25000" dirty="0"/>
              <a:t>1 </a:t>
            </a:r>
            <a:endParaRPr lang="en-CA" sz="2800" b="1" i="1" dirty="0"/>
          </a:p>
          <a:p>
            <a:endParaRPr lang="en-CA" sz="2800" b="1" dirty="0"/>
          </a:p>
          <a:p>
            <a:endParaRPr lang="en-CA" sz="2800" b="1" baseline="-25000" dirty="0"/>
          </a:p>
          <a:p>
            <a:endParaRPr lang="en-CA" sz="2800" b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12187-2261-4AF1-BF06-968240BE4459}"/>
              </a:ext>
            </a:extLst>
          </p:cNvPr>
          <p:cNvSpPr txBox="1"/>
          <p:nvPr/>
        </p:nvSpPr>
        <p:spPr>
          <a:xfrm>
            <a:off x="6205134" y="2864796"/>
            <a:ext cx="658767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i="1" dirty="0"/>
              <a:t>C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7322805-3064-4693-A350-DDE9A792C5F4}"/>
              </a:ext>
            </a:extLst>
          </p:cNvPr>
          <p:cNvSpPr/>
          <p:nvPr/>
        </p:nvSpPr>
        <p:spPr>
          <a:xfrm rot="20199177">
            <a:off x="4239529" y="3496653"/>
            <a:ext cx="1247470" cy="1133340"/>
          </a:xfrm>
          <a:prstGeom prst="arc">
            <a:avLst>
              <a:gd name="adj1" fmla="val 17447889"/>
              <a:gd name="adj2" fmla="val 2888895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8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F7AFF-9CD6-41F7-81B3-5EBC189F6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29" b="47222" l="6710" r="44730">
                        <a14:foregroundMark x1="31189" y1="33905" x2="28493" y2="32680"/>
                        <a14:foregroundMark x1="22794" y1="38072" x2="19179" y2="39011"/>
                        <a14:foregroundMark x1="6710" y1="40891" x2="6710" y2="40891"/>
                        <a14:foregroundMark x1="6893" y1="40850" x2="6893" y2="40850"/>
                        <a14:foregroundMark x1="43719" y1="23938" x2="44730" y2="22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" r="52616" b="47448"/>
          <a:stretch/>
        </p:blipFill>
        <p:spPr>
          <a:xfrm rot="11466606">
            <a:off x="363172" y="632579"/>
            <a:ext cx="4383605" cy="389949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39F29BA-9B18-4C7B-B52C-B3D6375DCADD}"/>
              </a:ext>
            </a:extLst>
          </p:cNvPr>
          <p:cNvGrpSpPr/>
          <p:nvPr/>
        </p:nvGrpSpPr>
        <p:grpSpPr>
          <a:xfrm>
            <a:off x="3026229" y="1535793"/>
            <a:ext cx="1101008" cy="1628800"/>
            <a:chOff x="3026229" y="1535793"/>
            <a:chExt cx="1101008" cy="1628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C7667F-4B55-46EC-BB42-E29B4EEA13A4}"/>
                </a:ext>
              </a:extLst>
            </p:cNvPr>
            <p:cNvSpPr/>
            <p:nvPr/>
          </p:nvSpPr>
          <p:spPr>
            <a:xfrm>
              <a:off x="3026229" y="180884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339066-C239-40F4-9E7A-07E140B12E83}"/>
                </a:ext>
              </a:extLst>
            </p:cNvPr>
            <p:cNvSpPr/>
            <p:nvPr/>
          </p:nvSpPr>
          <p:spPr>
            <a:xfrm>
              <a:off x="3378654" y="1902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F2B9D3-B6DD-44BE-84A5-7D994F5BF4BE}"/>
                </a:ext>
              </a:extLst>
            </p:cNvPr>
            <p:cNvSpPr/>
            <p:nvPr/>
          </p:nvSpPr>
          <p:spPr>
            <a:xfrm>
              <a:off x="3664404" y="2094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203DA5-7EE2-481E-BBB1-739EBFF408BA}"/>
                </a:ext>
              </a:extLst>
            </p:cNvPr>
            <p:cNvSpPr/>
            <p:nvPr/>
          </p:nvSpPr>
          <p:spPr>
            <a:xfrm>
              <a:off x="3858054" y="2348192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B88990-3438-459F-A6DD-466FAF721855}"/>
                </a:ext>
              </a:extLst>
            </p:cNvPr>
            <p:cNvSpPr/>
            <p:nvPr/>
          </p:nvSpPr>
          <p:spPr>
            <a:xfrm>
              <a:off x="3912054" y="265284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911F39-FF05-44B6-8746-507E6A028EEF}"/>
                </a:ext>
              </a:extLst>
            </p:cNvPr>
            <p:cNvSpPr/>
            <p:nvPr/>
          </p:nvSpPr>
          <p:spPr>
            <a:xfrm>
              <a:off x="3858054" y="29550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17592E-D480-4588-9C82-57017340074D}"/>
                </a:ext>
              </a:extLst>
            </p:cNvPr>
            <p:cNvSpPr/>
            <p:nvPr/>
          </p:nvSpPr>
          <p:spPr>
            <a:xfrm>
              <a:off x="3820358" y="3110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E5413D-882E-4779-ABFF-1633D01F8F6A}"/>
                </a:ext>
              </a:extLst>
            </p:cNvPr>
            <p:cNvSpPr/>
            <p:nvPr/>
          </p:nvSpPr>
          <p:spPr>
            <a:xfrm>
              <a:off x="4064454" y="28311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BBDCB3-5A5E-456E-8EB9-5D211EA2F65F}"/>
                </a:ext>
              </a:extLst>
            </p:cNvPr>
            <p:cNvSpPr/>
            <p:nvPr/>
          </p:nvSpPr>
          <p:spPr>
            <a:xfrm>
              <a:off x="4073237" y="24724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466E43-1456-49F1-A372-17FB8428A8CA}"/>
                </a:ext>
              </a:extLst>
            </p:cNvPr>
            <p:cNvSpPr/>
            <p:nvPr/>
          </p:nvSpPr>
          <p:spPr>
            <a:xfrm>
              <a:off x="3944662" y="207582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D37006-B8F5-4F1B-96A5-85EC48842330}"/>
                </a:ext>
              </a:extLst>
            </p:cNvPr>
            <p:cNvSpPr/>
            <p:nvPr/>
          </p:nvSpPr>
          <p:spPr>
            <a:xfrm>
              <a:off x="3643012" y="177259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7A4E13-7FD9-4292-93AA-78C7F4175FF0}"/>
                </a:ext>
              </a:extLst>
            </p:cNvPr>
            <p:cNvSpPr/>
            <p:nvPr/>
          </p:nvSpPr>
          <p:spPr>
            <a:xfrm>
              <a:off x="3296104" y="1621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8738C1D-9C96-42EC-AC9B-946F26BCCFCB}"/>
                </a:ext>
              </a:extLst>
            </p:cNvPr>
            <p:cNvSpPr/>
            <p:nvPr/>
          </p:nvSpPr>
          <p:spPr>
            <a:xfrm>
              <a:off x="3026229" y="15357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2900F0-C7DD-469E-851D-38EC2234715E}"/>
              </a:ext>
            </a:extLst>
          </p:cNvPr>
          <p:cNvGrpSpPr/>
          <p:nvPr/>
        </p:nvGrpSpPr>
        <p:grpSpPr>
          <a:xfrm>
            <a:off x="5593691" y="1533792"/>
            <a:ext cx="1101008" cy="1628800"/>
            <a:chOff x="3026229" y="1535793"/>
            <a:chExt cx="1101008" cy="1628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470AB5-B407-43A6-8203-F525177FE385}"/>
                </a:ext>
              </a:extLst>
            </p:cNvPr>
            <p:cNvSpPr/>
            <p:nvPr/>
          </p:nvSpPr>
          <p:spPr>
            <a:xfrm>
              <a:off x="3026229" y="180884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C2BC98D-DEBB-4D39-BFCA-9A0D63D0AFCF}"/>
                </a:ext>
              </a:extLst>
            </p:cNvPr>
            <p:cNvSpPr/>
            <p:nvPr/>
          </p:nvSpPr>
          <p:spPr>
            <a:xfrm>
              <a:off x="3378654" y="1902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EB8E2CA-E045-4EEF-9DB7-39513EE5CB69}"/>
                </a:ext>
              </a:extLst>
            </p:cNvPr>
            <p:cNvSpPr/>
            <p:nvPr/>
          </p:nvSpPr>
          <p:spPr>
            <a:xfrm>
              <a:off x="3664404" y="2094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BDAFB2-A4D7-4C90-A627-58F08FF43480}"/>
                </a:ext>
              </a:extLst>
            </p:cNvPr>
            <p:cNvSpPr/>
            <p:nvPr/>
          </p:nvSpPr>
          <p:spPr>
            <a:xfrm>
              <a:off x="3858054" y="2348192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FFCD5BB-0DA6-4A2A-B879-BFDFB0A57C1C}"/>
                </a:ext>
              </a:extLst>
            </p:cNvPr>
            <p:cNvSpPr/>
            <p:nvPr/>
          </p:nvSpPr>
          <p:spPr>
            <a:xfrm>
              <a:off x="3912054" y="265284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156200F-2CE1-4544-94A4-58DED30E8FA1}"/>
                </a:ext>
              </a:extLst>
            </p:cNvPr>
            <p:cNvSpPr/>
            <p:nvPr/>
          </p:nvSpPr>
          <p:spPr>
            <a:xfrm>
              <a:off x="3858054" y="29550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1C6419-8953-4AD1-852C-5ADB1E18FBB5}"/>
                </a:ext>
              </a:extLst>
            </p:cNvPr>
            <p:cNvSpPr/>
            <p:nvPr/>
          </p:nvSpPr>
          <p:spPr>
            <a:xfrm>
              <a:off x="3820358" y="3110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46402B-2FE9-4D8C-B664-757E9B91AE3B}"/>
                </a:ext>
              </a:extLst>
            </p:cNvPr>
            <p:cNvSpPr/>
            <p:nvPr/>
          </p:nvSpPr>
          <p:spPr>
            <a:xfrm>
              <a:off x="4064454" y="28311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CC3017E-4F29-4DE7-96B0-BC94396B8077}"/>
                </a:ext>
              </a:extLst>
            </p:cNvPr>
            <p:cNvSpPr/>
            <p:nvPr/>
          </p:nvSpPr>
          <p:spPr>
            <a:xfrm>
              <a:off x="4073237" y="24724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6A5FD3-9E4A-4F5D-89EA-C4856F50F68E}"/>
                </a:ext>
              </a:extLst>
            </p:cNvPr>
            <p:cNvSpPr/>
            <p:nvPr/>
          </p:nvSpPr>
          <p:spPr>
            <a:xfrm>
              <a:off x="3944662" y="207582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BE476C6-B16F-4C20-98C1-25C4FFA18E47}"/>
                </a:ext>
              </a:extLst>
            </p:cNvPr>
            <p:cNvSpPr/>
            <p:nvPr/>
          </p:nvSpPr>
          <p:spPr>
            <a:xfrm>
              <a:off x="3643012" y="177259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87662A2-7121-4274-8B29-FBA3FAFBB0D1}"/>
                </a:ext>
              </a:extLst>
            </p:cNvPr>
            <p:cNvSpPr/>
            <p:nvPr/>
          </p:nvSpPr>
          <p:spPr>
            <a:xfrm>
              <a:off x="3296104" y="1621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B3FD2E-1537-429E-BD07-B9B87F588634}"/>
                </a:ext>
              </a:extLst>
            </p:cNvPr>
            <p:cNvSpPr/>
            <p:nvPr/>
          </p:nvSpPr>
          <p:spPr>
            <a:xfrm>
              <a:off x="3026229" y="15357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48910BF-0738-4471-802A-D1783DC5664D}"/>
              </a:ext>
            </a:extLst>
          </p:cNvPr>
          <p:cNvSpPr/>
          <p:nvPr/>
        </p:nvSpPr>
        <p:spPr>
          <a:xfrm>
            <a:off x="4565781" y="2292191"/>
            <a:ext cx="661807" cy="1782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C919E46-FCAC-453E-BB43-06BA3916FF12}"/>
              </a:ext>
            </a:extLst>
          </p:cNvPr>
          <p:cNvSpPr/>
          <p:nvPr/>
        </p:nvSpPr>
        <p:spPr>
          <a:xfrm>
            <a:off x="7556631" y="2292191"/>
            <a:ext cx="661807" cy="1782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2A7C5B-0596-49D3-B161-FD48F706BE39}"/>
              </a:ext>
            </a:extLst>
          </p:cNvPr>
          <p:cNvSpPr txBox="1"/>
          <p:nvPr/>
        </p:nvSpPr>
        <p:spPr>
          <a:xfrm>
            <a:off x="990491" y="6064504"/>
            <a:ext cx="409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Geometric morphometrics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E33F7F-A41A-4EF1-913E-6B3D61DA7A4A}"/>
              </a:ext>
            </a:extLst>
          </p:cNvPr>
          <p:cNvGrpSpPr/>
          <p:nvPr/>
        </p:nvGrpSpPr>
        <p:grpSpPr>
          <a:xfrm>
            <a:off x="5209541" y="828675"/>
            <a:ext cx="1952625" cy="2771775"/>
            <a:chOff x="5209541" y="828675"/>
            <a:chExt cx="1952625" cy="277177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5E9113-EDCC-45EF-A343-2863BD959243}"/>
                </a:ext>
              </a:extLst>
            </p:cNvPr>
            <p:cNvCxnSpPr>
              <a:cxnSpLocks/>
            </p:cNvCxnSpPr>
            <p:nvPr/>
          </p:nvCxnSpPr>
          <p:spPr>
            <a:xfrm>
              <a:off x="5381625" y="828675"/>
              <a:ext cx="0" cy="2771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91881A-ACB4-4524-8E0A-681C16780C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9541" y="3429000"/>
              <a:ext cx="1952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11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655A522-2B02-4D6C-B968-35BB7F51125C}"/>
              </a:ext>
            </a:extLst>
          </p:cNvPr>
          <p:cNvGrpSpPr/>
          <p:nvPr/>
        </p:nvGrpSpPr>
        <p:grpSpPr>
          <a:xfrm>
            <a:off x="-78463" y="217714"/>
            <a:ext cx="4124319" cy="4483489"/>
            <a:chOff x="-78463" y="217714"/>
            <a:chExt cx="4124319" cy="448348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0BA2F8-FB15-47C1-8E3E-4CCFC5152AC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72" y="580571"/>
              <a:ext cx="0" cy="3505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D83D63-A0EE-419C-AF88-6FF32E972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658" y="3926114"/>
              <a:ext cx="33310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D3D336-9BEA-4AAF-B579-D656585AABC0}"/>
                </a:ext>
              </a:extLst>
            </p:cNvPr>
            <p:cNvSpPr txBox="1"/>
            <p:nvPr/>
          </p:nvSpPr>
          <p:spPr>
            <a:xfrm>
              <a:off x="413658" y="217714"/>
              <a:ext cx="26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376D9B-6F84-4C20-BDBA-E8F703C66DB0}"/>
                </a:ext>
              </a:extLst>
            </p:cNvPr>
            <p:cNvSpPr txBox="1"/>
            <p:nvPr/>
          </p:nvSpPr>
          <p:spPr>
            <a:xfrm>
              <a:off x="3777344" y="3715655"/>
              <a:ext cx="26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/>
                <a:t>x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3DE000-DAEF-4535-8A84-F8E8A5EBD6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572" y="3926114"/>
              <a:ext cx="830941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A4D0860-2F96-4080-BF36-8C77EC73A973}"/>
                </a:ext>
              </a:extLst>
            </p:cNvPr>
            <p:cNvCxnSpPr>
              <a:cxnSpLocks/>
            </p:cNvCxnSpPr>
            <p:nvPr/>
          </p:nvCxnSpPr>
          <p:spPr>
            <a:xfrm>
              <a:off x="580570" y="3090183"/>
              <a:ext cx="1" cy="83160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03D28C-1F68-49A6-9CC4-8C3EB00B7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1513" y="3921783"/>
              <a:ext cx="830941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F31451-8EB2-4FCD-96D2-3821F4449255}"/>
                </a:ext>
              </a:extLst>
            </p:cNvPr>
            <p:cNvSpPr txBox="1"/>
            <p:nvPr/>
          </p:nvSpPr>
          <p:spPr>
            <a:xfrm>
              <a:off x="42637" y="2931886"/>
              <a:ext cx="10105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600" dirty="0"/>
                <a:t>{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39A03A-05A6-42AA-817C-335C09DF7DE8}"/>
                </a:ext>
              </a:extLst>
            </p:cNvPr>
            <p:cNvSpPr txBox="1"/>
            <p:nvPr/>
          </p:nvSpPr>
          <p:spPr>
            <a:xfrm>
              <a:off x="-78463" y="3321317"/>
              <a:ext cx="26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j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94A94A-3B33-4806-A01C-D5CBCA5B6930}"/>
                </a:ext>
              </a:extLst>
            </p:cNvPr>
            <p:cNvSpPr txBox="1"/>
            <p:nvPr/>
          </p:nvSpPr>
          <p:spPr>
            <a:xfrm rot="16200000">
              <a:off x="429721" y="3457262"/>
              <a:ext cx="10105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600" dirty="0"/>
                <a:t>{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2ADB30-1F5C-46F7-AD38-28990AAC9392}"/>
                </a:ext>
              </a:extLst>
            </p:cNvPr>
            <p:cNvSpPr txBox="1"/>
            <p:nvPr/>
          </p:nvSpPr>
          <p:spPr>
            <a:xfrm>
              <a:off x="861786" y="4331871"/>
              <a:ext cx="26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i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D3436B-B83F-4DAB-BD11-FBC69224939A}"/>
                </a:ext>
              </a:extLst>
            </p:cNvPr>
            <p:cNvSpPr/>
            <p:nvPr/>
          </p:nvSpPr>
          <p:spPr>
            <a:xfrm>
              <a:off x="2188454" y="303618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DF37E3-7780-41DB-8B95-BDD72DC4C488}"/>
                </a:ext>
              </a:extLst>
            </p:cNvPr>
            <p:cNvSpPr txBox="1"/>
            <p:nvPr/>
          </p:nvSpPr>
          <p:spPr>
            <a:xfrm>
              <a:off x="2188453" y="2720851"/>
              <a:ext cx="151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P= (2, 1)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408C06-D7E0-443B-95E5-78D80FEC2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079" y="3090183"/>
              <a:ext cx="1590374" cy="80086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59B7BA0-AB35-485E-8B2F-3CFC9F264D7D}"/>
              </a:ext>
            </a:extLst>
          </p:cNvPr>
          <p:cNvSpPr txBox="1"/>
          <p:nvPr/>
        </p:nvSpPr>
        <p:spPr>
          <a:xfrm>
            <a:off x="1168585" y="3085853"/>
            <a:ext cx="26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3250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32765E-35E2-4404-ABCA-44B990FA5469}"/>
              </a:ext>
            </a:extLst>
          </p:cNvPr>
          <p:cNvSpPr/>
          <p:nvPr/>
        </p:nvSpPr>
        <p:spPr>
          <a:xfrm>
            <a:off x="8582025" y="2101824"/>
            <a:ext cx="1943100" cy="927126"/>
          </a:xfrm>
          <a:custGeom>
            <a:avLst/>
            <a:gdLst>
              <a:gd name="connsiteX0" fmla="*/ 0 w 1943100"/>
              <a:gd name="connsiteY0" fmla="*/ 850926 h 927126"/>
              <a:gd name="connsiteX1" fmla="*/ 304800 w 1943100"/>
              <a:gd name="connsiteY1" fmla="*/ 450876 h 927126"/>
              <a:gd name="connsiteX2" fmla="*/ 561975 w 1943100"/>
              <a:gd name="connsiteY2" fmla="*/ 184176 h 927126"/>
              <a:gd name="connsiteX3" fmla="*/ 981075 w 1943100"/>
              <a:gd name="connsiteY3" fmla="*/ 12726 h 927126"/>
              <a:gd name="connsiteX4" fmla="*/ 1390650 w 1943100"/>
              <a:gd name="connsiteY4" fmla="*/ 31776 h 927126"/>
              <a:gd name="connsiteX5" fmla="*/ 1724025 w 1943100"/>
              <a:gd name="connsiteY5" fmla="*/ 184176 h 927126"/>
              <a:gd name="connsiteX6" fmla="*/ 1885950 w 1943100"/>
              <a:gd name="connsiteY6" fmla="*/ 527076 h 927126"/>
              <a:gd name="connsiteX7" fmla="*/ 1943100 w 1943100"/>
              <a:gd name="connsiteY7" fmla="*/ 927126 h 92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3100" h="927126">
                <a:moveTo>
                  <a:pt x="0" y="850926"/>
                </a:moveTo>
                <a:cubicBezTo>
                  <a:pt x="105569" y="706463"/>
                  <a:pt x="211138" y="562001"/>
                  <a:pt x="304800" y="450876"/>
                </a:cubicBezTo>
                <a:cubicBezTo>
                  <a:pt x="398462" y="339751"/>
                  <a:pt x="449263" y="257201"/>
                  <a:pt x="561975" y="184176"/>
                </a:cubicBezTo>
                <a:cubicBezTo>
                  <a:pt x="674687" y="111151"/>
                  <a:pt x="842962" y="38126"/>
                  <a:pt x="981075" y="12726"/>
                </a:cubicBezTo>
                <a:cubicBezTo>
                  <a:pt x="1119188" y="-12674"/>
                  <a:pt x="1266825" y="3201"/>
                  <a:pt x="1390650" y="31776"/>
                </a:cubicBezTo>
                <a:cubicBezTo>
                  <a:pt x="1514475" y="60351"/>
                  <a:pt x="1641475" y="101626"/>
                  <a:pt x="1724025" y="184176"/>
                </a:cubicBezTo>
                <a:cubicBezTo>
                  <a:pt x="1806575" y="266726"/>
                  <a:pt x="1849438" y="403251"/>
                  <a:pt x="1885950" y="527076"/>
                </a:cubicBezTo>
                <a:cubicBezTo>
                  <a:pt x="1922463" y="650901"/>
                  <a:pt x="1932781" y="789013"/>
                  <a:pt x="1943100" y="927126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F7AFF-9CD6-41F7-81B3-5EBC189F6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29" b="47222" l="6710" r="44730">
                        <a14:foregroundMark x1="31189" y1="33905" x2="28493" y2="32680"/>
                        <a14:foregroundMark x1="22794" y1="38072" x2="19179" y2="39011"/>
                        <a14:foregroundMark x1="6710" y1="40891" x2="6710" y2="40891"/>
                        <a14:foregroundMark x1="6893" y1="40850" x2="6893" y2="40850"/>
                        <a14:foregroundMark x1="43719" y1="23938" x2="44730" y2="22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" r="52616" b="47448"/>
          <a:stretch/>
        </p:blipFill>
        <p:spPr>
          <a:xfrm rot="11466606">
            <a:off x="363172" y="632579"/>
            <a:ext cx="4383605" cy="389949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39F29BA-9B18-4C7B-B52C-B3D6375DCADD}"/>
              </a:ext>
            </a:extLst>
          </p:cNvPr>
          <p:cNvGrpSpPr/>
          <p:nvPr/>
        </p:nvGrpSpPr>
        <p:grpSpPr>
          <a:xfrm>
            <a:off x="3026229" y="1535793"/>
            <a:ext cx="1101008" cy="1628800"/>
            <a:chOff x="3026229" y="1535793"/>
            <a:chExt cx="1101008" cy="1628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17592E-D480-4588-9C82-57017340074D}"/>
                </a:ext>
              </a:extLst>
            </p:cNvPr>
            <p:cNvSpPr/>
            <p:nvPr/>
          </p:nvSpPr>
          <p:spPr>
            <a:xfrm>
              <a:off x="3820358" y="3110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E5413D-882E-4779-ABFF-1633D01F8F6A}"/>
                </a:ext>
              </a:extLst>
            </p:cNvPr>
            <p:cNvSpPr/>
            <p:nvPr/>
          </p:nvSpPr>
          <p:spPr>
            <a:xfrm>
              <a:off x="4064454" y="28311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BBDCB3-5A5E-456E-8EB9-5D211EA2F65F}"/>
                </a:ext>
              </a:extLst>
            </p:cNvPr>
            <p:cNvSpPr/>
            <p:nvPr/>
          </p:nvSpPr>
          <p:spPr>
            <a:xfrm>
              <a:off x="4073237" y="24724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466E43-1456-49F1-A372-17FB8428A8CA}"/>
                </a:ext>
              </a:extLst>
            </p:cNvPr>
            <p:cNvSpPr/>
            <p:nvPr/>
          </p:nvSpPr>
          <p:spPr>
            <a:xfrm>
              <a:off x="3944662" y="207582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D37006-B8F5-4F1B-96A5-85EC48842330}"/>
                </a:ext>
              </a:extLst>
            </p:cNvPr>
            <p:cNvSpPr/>
            <p:nvPr/>
          </p:nvSpPr>
          <p:spPr>
            <a:xfrm>
              <a:off x="3643012" y="177259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7A4E13-7FD9-4292-93AA-78C7F4175FF0}"/>
                </a:ext>
              </a:extLst>
            </p:cNvPr>
            <p:cNvSpPr/>
            <p:nvPr/>
          </p:nvSpPr>
          <p:spPr>
            <a:xfrm>
              <a:off x="3296104" y="1621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8738C1D-9C96-42EC-AC9B-946F26BCCFCB}"/>
                </a:ext>
              </a:extLst>
            </p:cNvPr>
            <p:cNvSpPr/>
            <p:nvPr/>
          </p:nvSpPr>
          <p:spPr>
            <a:xfrm>
              <a:off x="3026229" y="15357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48910BF-0738-4471-802A-D1783DC5664D}"/>
              </a:ext>
            </a:extLst>
          </p:cNvPr>
          <p:cNvSpPr/>
          <p:nvPr/>
        </p:nvSpPr>
        <p:spPr>
          <a:xfrm>
            <a:off x="4565781" y="2292191"/>
            <a:ext cx="661807" cy="1782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C919E46-FCAC-453E-BB43-06BA3916FF12}"/>
              </a:ext>
            </a:extLst>
          </p:cNvPr>
          <p:cNvSpPr/>
          <p:nvPr/>
        </p:nvSpPr>
        <p:spPr>
          <a:xfrm>
            <a:off x="7556631" y="2292191"/>
            <a:ext cx="661807" cy="1782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79B07B-B69F-4591-A4AC-E12BB14601F2}"/>
              </a:ext>
            </a:extLst>
          </p:cNvPr>
          <p:cNvGrpSpPr/>
          <p:nvPr/>
        </p:nvGrpSpPr>
        <p:grpSpPr>
          <a:xfrm>
            <a:off x="5209541" y="828675"/>
            <a:ext cx="1952625" cy="2771775"/>
            <a:chOff x="5209541" y="828675"/>
            <a:chExt cx="1952625" cy="27717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22900F0-C7DD-469E-851D-38EC2234715E}"/>
                </a:ext>
              </a:extLst>
            </p:cNvPr>
            <p:cNvGrpSpPr/>
            <p:nvPr/>
          </p:nvGrpSpPr>
          <p:grpSpPr>
            <a:xfrm>
              <a:off x="5593691" y="1533792"/>
              <a:ext cx="1101008" cy="1628800"/>
              <a:chOff x="3026229" y="1535793"/>
              <a:chExt cx="1101008" cy="16288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11C6419-8953-4AD1-852C-5ADB1E18FBB5}"/>
                  </a:ext>
                </a:extLst>
              </p:cNvPr>
              <p:cNvSpPr/>
              <p:nvPr/>
            </p:nvSpPr>
            <p:spPr>
              <a:xfrm>
                <a:off x="3820358" y="311059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046402B-2FE9-4D8C-B664-757E9B91AE3B}"/>
                  </a:ext>
                </a:extLst>
              </p:cNvPr>
              <p:cNvSpPr/>
              <p:nvPr/>
            </p:nvSpPr>
            <p:spPr>
              <a:xfrm>
                <a:off x="4064454" y="283119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CC3017E-4F29-4DE7-96B0-BC94396B8077}"/>
                  </a:ext>
                </a:extLst>
              </p:cNvPr>
              <p:cNvSpPr/>
              <p:nvPr/>
            </p:nvSpPr>
            <p:spPr>
              <a:xfrm>
                <a:off x="4073237" y="247241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46A5FD3-9E4A-4F5D-89EA-C4856F50F68E}"/>
                  </a:ext>
                </a:extLst>
              </p:cNvPr>
              <p:cNvSpPr/>
              <p:nvPr/>
            </p:nvSpPr>
            <p:spPr>
              <a:xfrm>
                <a:off x="3944662" y="207582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BE476C6-B16F-4C20-98C1-25C4FFA18E47}"/>
                  </a:ext>
                </a:extLst>
              </p:cNvPr>
              <p:cNvSpPr/>
              <p:nvPr/>
            </p:nvSpPr>
            <p:spPr>
              <a:xfrm>
                <a:off x="3643012" y="177259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7662A2-7121-4274-8B29-FBA3FAFBB0D1}"/>
                  </a:ext>
                </a:extLst>
              </p:cNvPr>
              <p:cNvSpPr/>
              <p:nvPr/>
            </p:nvSpPr>
            <p:spPr>
              <a:xfrm>
                <a:off x="3296104" y="162151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AB3FD2E-1537-429E-BD07-B9B87F588634}"/>
                  </a:ext>
                </a:extLst>
              </p:cNvPr>
              <p:cNvSpPr/>
              <p:nvPr/>
            </p:nvSpPr>
            <p:spPr>
              <a:xfrm>
                <a:off x="3026229" y="153579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D35BC5F-FB71-418A-B5B6-A0193FE037DC}"/>
                </a:ext>
              </a:extLst>
            </p:cNvPr>
            <p:cNvGrpSpPr/>
            <p:nvPr/>
          </p:nvGrpSpPr>
          <p:grpSpPr>
            <a:xfrm>
              <a:off x="5209541" y="828675"/>
              <a:ext cx="1952625" cy="2771775"/>
              <a:chOff x="5209541" y="828675"/>
              <a:chExt cx="1952625" cy="277177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F75D75F-1AF1-4A80-B170-A493D64A3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625" y="828675"/>
                <a:ext cx="0" cy="27717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BF676B7-9956-4A6D-B0C3-FE0D434AC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9541" y="3429000"/>
                <a:ext cx="195262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544BF8-2371-448D-B425-03E6273AF93A}"/>
              </a:ext>
            </a:extLst>
          </p:cNvPr>
          <p:cNvGrpSpPr/>
          <p:nvPr/>
        </p:nvGrpSpPr>
        <p:grpSpPr>
          <a:xfrm rot="17549567">
            <a:off x="9095201" y="1767928"/>
            <a:ext cx="1101008" cy="1628800"/>
            <a:chOff x="3026229" y="1535793"/>
            <a:chExt cx="1101008" cy="16288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539B505-FAAF-4E5B-9985-1E980E3D3116}"/>
                </a:ext>
              </a:extLst>
            </p:cNvPr>
            <p:cNvSpPr/>
            <p:nvPr/>
          </p:nvSpPr>
          <p:spPr>
            <a:xfrm>
              <a:off x="3820358" y="31105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41A7E5D-FEBE-4051-88AA-BBEEAE2D8554}"/>
                </a:ext>
              </a:extLst>
            </p:cNvPr>
            <p:cNvSpPr/>
            <p:nvPr/>
          </p:nvSpPr>
          <p:spPr>
            <a:xfrm>
              <a:off x="4064454" y="28311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0ED4F0-BAB9-43DB-9467-77BCD426B099}"/>
                </a:ext>
              </a:extLst>
            </p:cNvPr>
            <p:cNvSpPr/>
            <p:nvPr/>
          </p:nvSpPr>
          <p:spPr>
            <a:xfrm>
              <a:off x="4073237" y="24724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4C8F9A6-C2D3-4B18-8E3B-769B31B15EBC}"/>
                </a:ext>
              </a:extLst>
            </p:cNvPr>
            <p:cNvSpPr/>
            <p:nvPr/>
          </p:nvSpPr>
          <p:spPr>
            <a:xfrm>
              <a:off x="3944662" y="207582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A96C7A1-677F-4D22-B7DB-030FB68E3741}"/>
                </a:ext>
              </a:extLst>
            </p:cNvPr>
            <p:cNvSpPr/>
            <p:nvPr/>
          </p:nvSpPr>
          <p:spPr>
            <a:xfrm>
              <a:off x="3643012" y="177259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0EF4FC9-0F26-41C2-80F1-4A86A7B78D9B}"/>
                </a:ext>
              </a:extLst>
            </p:cNvPr>
            <p:cNvSpPr/>
            <p:nvPr/>
          </p:nvSpPr>
          <p:spPr>
            <a:xfrm>
              <a:off x="3296104" y="162151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73BAD80-A640-4EF8-95E5-D4E4054FB8E5}"/>
                </a:ext>
              </a:extLst>
            </p:cNvPr>
            <p:cNvSpPr/>
            <p:nvPr/>
          </p:nvSpPr>
          <p:spPr>
            <a:xfrm>
              <a:off x="3026229" y="15357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794F35-9086-4D30-B7EF-DA5FF7B8AF0D}"/>
              </a:ext>
            </a:extLst>
          </p:cNvPr>
          <p:cNvGrpSpPr/>
          <p:nvPr/>
        </p:nvGrpSpPr>
        <p:grpSpPr>
          <a:xfrm>
            <a:off x="8292438" y="828675"/>
            <a:ext cx="2806971" cy="2771775"/>
            <a:chOff x="5209542" y="828675"/>
            <a:chExt cx="2806971" cy="277177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1362E9-1F41-4ED1-A7B1-F8B8DC5AE03E}"/>
                </a:ext>
              </a:extLst>
            </p:cNvPr>
            <p:cNvCxnSpPr>
              <a:cxnSpLocks/>
            </p:cNvCxnSpPr>
            <p:nvPr/>
          </p:nvCxnSpPr>
          <p:spPr>
            <a:xfrm>
              <a:off x="5381625" y="828675"/>
              <a:ext cx="0" cy="2771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253EA9-7B05-4B20-B85A-BA690988C0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9542" y="3429000"/>
              <a:ext cx="28069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0095F16-6D46-4E40-B002-40BA157F78CE}"/>
              </a:ext>
            </a:extLst>
          </p:cNvPr>
          <p:cNvSpPr txBox="1"/>
          <p:nvPr/>
        </p:nvSpPr>
        <p:spPr>
          <a:xfrm>
            <a:off x="8694365" y="1427894"/>
            <a:ext cx="409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y = </a:t>
            </a:r>
            <a:r>
              <a:rPr lang="en-CA" i="1" dirty="0" err="1"/>
              <a:t>ax^n</a:t>
            </a:r>
            <a:r>
              <a:rPr lang="en-CA" i="1" dirty="0"/>
              <a:t> + bx^n-1 + … + c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19F4577-44F8-4BCA-994B-14202785DF3A}"/>
              </a:ext>
            </a:extLst>
          </p:cNvPr>
          <p:cNvGrpSpPr/>
          <p:nvPr/>
        </p:nvGrpSpPr>
        <p:grpSpPr>
          <a:xfrm>
            <a:off x="611874" y="4067175"/>
            <a:ext cx="8373344" cy="2606195"/>
            <a:chOff x="611874" y="4067175"/>
            <a:chExt cx="8373344" cy="2606195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EF8EAF1-381E-463F-B660-68CF6D55C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874" y="4259369"/>
              <a:ext cx="3886200" cy="1854252"/>
            </a:xfrm>
            <a:custGeom>
              <a:avLst/>
              <a:gdLst>
                <a:gd name="connsiteX0" fmla="*/ 0 w 1943100"/>
                <a:gd name="connsiteY0" fmla="*/ 850926 h 927126"/>
                <a:gd name="connsiteX1" fmla="*/ 304800 w 1943100"/>
                <a:gd name="connsiteY1" fmla="*/ 450876 h 927126"/>
                <a:gd name="connsiteX2" fmla="*/ 561975 w 1943100"/>
                <a:gd name="connsiteY2" fmla="*/ 184176 h 927126"/>
                <a:gd name="connsiteX3" fmla="*/ 981075 w 1943100"/>
                <a:gd name="connsiteY3" fmla="*/ 12726 h 927126"/>
                <a:gd name="connsiteX4" fmla="*/ 1390650 w 1943100"/>
                <a:gd name="connsiteY4" fmla="*/ 31776 h 927126"/>
                <a:gd name="connsiteX5" fmla="*/ 1724025 w 1943100"/>
                <a:gd name="connsiteY5" fmla="*/ 184176 h 927126"/>
                <a:gd name="connsiteX6" fmla="*/ 1885950 w 1943100"/>
                <a:gd name="connsiteY6" fmla="*/ 527076 h 927126"/>
                <a:gd name="connsiteX7" fmla="*/ 1943100 w 1943100"/>
                <a:gd name="connsiteY7" fmla="*/ 927126 h 92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3100" h="927126">
                  <a:moveTo>
                    <a:pt x="0" y="850926"/>
                  </a:moveTo>
                  <a:cubicBezTo>
                    <a:pt x="105569" y="706463"/>
                    <a:pt x="211138" y="562001"/>
                    <a:pt x="304800" y="450876"/>
                  </a:cubicBezTo>
                  <a:cubicBezTo>
                    <a:pt x="398462" y="339751"/>
                    <a:pt x="449263" y="257201"/>
                    <a:pt x="561975" y="184176"/>
                  </a:cubicBezTo>
                  <a:cubicBezTo>
                    <a:pt x="674687" y="111151"/>
                    <a:pt x="842962" y="38126"/>
                    <a:pt x="981075" y="12726"/>
                  </a:cubicBezTo>
                  <a:cubicBezTo>
                    <a:pt x="1119188" y="-12674"/>
                    <a:pt x="1266825" y="3201"/>
                    <a:pt x="1390650" y="31776"/>
                  </a:cubicBezTo>
                  <a:cubicBezTo>
                    <a:pt x="1514475" y="60351"/>
                    <a:pt x="1641475" y="101626"/>
                    <a:pt x="1724025" y="184176"/>
                  </a:cubicBezTo>
                  <a:cubicBezTo>
                    <a:pt x="1806575" y="266726"/>
                    <a:pt x="1849438" y="403251"/>
                    <a:pt x="1885950" y="527076"/>
                  </a:cubicBezTo>
                  <a:cubicBezTo>
                    <a:pt x="1922463" y="650901"/>
                    <a:pt x="1932781" y="789013"/>
                    <a:pt x="1943100" y="927126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DA534C-3353-4686-AB4F-744BB8DAE0C6}"/>
                </a:ext>
              </a:extLst>
            </p:cNvPr>
            <p:cNvSpPr/>
            <p:nvPr/>
          </p:nvSpPr>
          <p:spPr>
            <a:xfrm>
              <a:off x="3952269" y="4558068"/>
              <a:ext cx="278370" cy="2772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9096ED0-1C48-49AA-8310-9AC126D3F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640" y="4067175"/>
              <a:ext cx="2143787" cy="490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6DB1CE-C6C7-4CE0-8657-CCB165AA9F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4662" y="4835268"/>
              <a:ext cx="2429765" cy="18381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037259A-9FA9-48BE-AEAA-D9F08C317F3A}"/>
                </a:ext>
              </a:extLst>
            </p:cNvPr>
            <p:cNvSpPr/>
            <p:nvPr/>
          </p:nvSpPr>
          <p:spPr>
            <a:xfrm>
              <a:off x="6654016" y="4074820"/>
              <a:ext cx="2286000" cy="2540000"/>
            </a:xfrm>
            <a:custGeom>
              <a:avLst/>
              <a:gdLst>
                <a:gd name="connsiteX0" fmla="*/ 0 w 2286000"/>
                <a:gd name="connsiteY0" fmla="*/ 0 h 2540000"/>
                <a:gd name="connsiteX1" fmla="*/ 1473200 w 2286000"/>
                <a:gd name="connsiteY1" fmla="*/ 850900 h 2540000"/>
                <a:gd name="connsiteX2" fmla="*/ 2286000 w 2286000"/>
                <a:gd name="connsiteY2" fmla="*/ 2540000 h 2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2540000">
                  <a:moveTo>
                    <a:pt x="0" y="0"/>
                  </a:moveTo>
                  <a:cubicBezTo>
                    <a:pt x="546100" y="213783"/>
                    <a:pt x="1092200" y="427567"/>
                    <a:pt x="1473200" y="850900"/>
                  </a:cubicBezTo>
                  <a:cubicBezTo>
                    <a:pt x="1854200" y="1274233"/>
                    <a:pt x="2070100" y="1907116"/>
                    <a:pt x="2286000" y="2540000"/>
                  </a:cubicBezTo>
                </a:path>
              </a:pathLst>
            </a:custGeom>
            <a:noFill/>
            <a:ln w="571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CE70C5-A0BA-45BB-9566-AB980FC79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4427" y="4067175"/>
              <a:ext cx="2610791" cy="25998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EE05FAF-24C8-4428-8B99-55606438E996}"/>
              </a:ext>
            </a:extLst>
          </p:cNvPr>
          <p:cNvGrpSpPr/>
          <p:nvPr/>
        </p:nvGrpSpPr>
        <p:grpSpPr>
          <a:xfrm>
            <a:off x="7408637" y="4102020"/>
            <a:ext cx="5011288" cy="1179483"/>
            <a:chOff x="7408637" y="4102020"/>
            <a:chExt cx="5011288" cy="1179483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728807D-B9F6-4DC8-99A8-56ABAEA925F3}"/>
                </a:ext>
              </a:extLst>
            </p:cNvPr>
            <p:cNvCxnSpPr>
              <a:cxnSpLocks/>
            </p:cNvCxnSpPr>
            <p:nvPr/>
          </p:nvCxnSpPr>
          <p:spPr>
            <a:xfrm>
              <a:off x="7408637" y="4368800"/>
              <a:ext cx="711200" cy="266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B59D2EE-AA9C-45FB-A73A-8845BFA421D8}"/>
                </a:ext>
              </a:extLst>
            </p:cNvPr>
            <p:cNvCxnSpPr>
              <a:cxnSpLocks/>
            </p:cNvCxnSpPr>
            <p:nvPr/>
          </p:nvCxnSpPr>
          <p:spPr>
            <a:xfrm rot="1260000">
              <a:off x="8067329" y="5015103"/>
              <a:ext cx="712800" cy="2664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70D728E-E14A-4040-9D8A-A0C5D9D6FD5B}"/>
                </a:ext>
              </a:extLst>
            </p:cNvPr>
            <p:cNvSpPr txBox="1"/>
            <p:nvPr/>
          </p:nvSpPr>
          <p:spPr>
            <a:xfrm>
              <a:off x="7487506" y="4102020"/>
              <a:ext cx="409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</a:t>
              </a:r>
              <a:r>
                <a:rPr lang="en-CA" baseline="-25000" dirty="0"/>
                <a:t>1</a:t>
              </a:r>
              <a:endParaRPr lang="en-CA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714A35-B295-4B02-AF14-AD57C66F5F02}"/>
                </a:ext>
              </a:extLst>
            </p:cNvPr>
            <p:cNvSpPr txBox="1"/>
            <p:nvPr/>
          </p:nvSpPr>
          <p:spPr>
            <a:xfrm>
              <a:off x="8329010" y="4819271"/>
              <a:ext cx="409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</a:t>
              </a:r>
              <a:r>
                <a:rPr lang="en-CA" baseline="-25000" dirty="0"/>
                <a:t>2</a:t>
              </a:r>
              <a:endParaRPr lang="en-CA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F1EDA0E-2E43-43A4-93C9-7F70B38BEF7A}"/>
              </a:ext>
            </a:extLst>
          </p:cNvPr>
          <p:cNvGrpSpPr/>
          <p:nvPr/>
        </p:nvGrpSpPr>
        <p:grpSpPr>
          <a:xfrm>
            <a:off x="9509087" y="4399035"/>
            <a:ext cx="6154028" cy="1630291"/>
            <a:chOff x="9515308" y="4380850"/>
            <a:chExt cx="6154028" cy="163029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C35506-204E-48D2-8502-EF5FF60864D6}"/>
                </a:ext>
              </a:extLst>
            </p:cNvPr>
            <p:cNvGrpSpPr/>
            <p:nvPr/>
          </p:nvGrpSpPr>
          <p:grpSpPr>
            <a:xfrm>
              <a:off x="9719969" y="4380850"/>
              <a:ext cx="4812408" cy="1034017"/>
              <a:chOff x="7408637" y="4150910"/>
              <a:chExt cx="4812408" cy="1034017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CF21FE7-56F5-4E48-8C37-BEAC0C1D3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8637" y="4368800"/>
                <a:ext cx="1948156" cy="69929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8F09FB-0772-41EE-9247-3D946DBC1F09}"/>
                  </a:ext>
                </a:extLst>
              </p:cNvPr>
              <p:cNvSpPr txBox="1"/>
              <p:nvPr/>
            </p:nvSpPr>
            <p:spPr>
              <a:xfrm>
                <a:off x="7687942" y="4150910"/>
                <a:ext cx="40909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dirty="0"/>
                  <a:t>T</a:t>
                </a:r>
                <a:r>
                  <a:rPr lang="en-CA" sz="2000" b="1" baseline="-25000" dirty="0"/>
                  <a:t>1</a:t>
                </a:r>
                <a:endParaRPr lang="en-CA" sz="2000" b="1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CA68301-BFCD-4D86-A76B-BD2BC5297EAC}"/>
                  </a:ext>
                </a:extLst>
              </p:cNvPr>
              <p:cNvSpPr txBox="1"/>
              <p:nvPr/>
            </p:nvSpPr>
            <p:spPr>
              <a:xfrm>
                <a:off x="8130130" y="4784817"/>
                <a:ext cx="40909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dirty="0"/>
                  <a:t>T</a:t>
                </a:r>
                <a:r>
                  <a:rPr lang="en-CA" sz="2000" b="1" baseline="-25000" dirty="0"/>
                  <a:t>2</a:t>
                </a:r>
                <a:endParaRPr lang="en-CA" sz="2000" b="1" dirty="0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83E62F2-C1D6-4C87-8A7E-4E5B7117F9B4}"/>
                </a:ext>
              </a:extLst>
            </p:cNvPr>
            <p:cNvCxnSpPr>
              <a:cxnSpLocks/>
            </p:cNvCxnSpPr>
            <p:nvPr/>
          </p:nvCxnSpPr>
          <p:spPr>
            <a:xfrm rot="1260000">
              <a:off x="9515308" y="4932042"/>
              <a:ext cx="1948156" cy="69929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A01A07D-DB89-4D9C-8DE1-D92E7B9CA9A2}"/>
                </a:ext>
              </a:extLst>
            </p:cNvPr>
            <p:cNvSpPr txBox="1"/>
            <p:nvPr/>
          </p:nvSpPr>
          <p:spPr>
            <a:xfrm>
              <a:off x="11578421" y="5487921"/>
              <a:ext cx="4090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/>
                <a:t>ф</a:t>
              </a: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1966EDF-A3F6-4944-AE88-FE45F48AD262}"/>
                </a:ext>
              </a:extLst>
            </p:cNvPr>
            <p:cNvSpPr/>
            <p:nvPr/>
          </p:nvSpPr>
          <p:spPr>
            <a:xfrm>
              <a:off x="11273990" y="5305480"/>
              <a:ext cx="394136" cy="651709"/>
            </a:xfrm>
            <a:custGeom>
              <a:avLst/>
              <a:gdLst>
                <a:gd name="connsiteX0" fmla="*/ 333375 w 333375"/>
                <a:gd name="connsiteY0" fmla="*/ 0 h 600075"/>
                <a:gd name="connsiteX1" fmla="*/ 247650 w 333375"/>
                <a:gd name="connsiteY1" fmla="*/ 333375 h 600075"/>
                <a:gd name="connsiteX2" fmla="*/ 0 w 333375"/>
                <a:gd name="connsiteY2" fmla="*/ 6000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600075">
                  <a:moveTo>
                    <a:pt x="333375" y="0"/>
                  </a:moveTo>
                  <a:cubicBezTo>
                    <a:pt x="318293" y="116681"/>
                    <a:pt x="303212" y="233363"/>
                    <a:pt x="247650" y="333375"/>
                  </a:cubicBezTo>
                  <a:cubicBezTo>
                    <a:pt x="192087" y="433388"/>
                    <a:pt x="96043" y="516731"/>
                    <a:pt x="0" y="60007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  <a:headEnd type="arrow" w="sm" len="med"/>
              <a:tailEnd type="arrow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787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208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mannfred boehm</dc:creator>
  <cp:lastModifiedBy>mannfred boehm</cp:lastModifiedBy>
  <cp:revision>20</cp:revision>
  <dcterms:created xsi:type="dcterms:W3CDTF">2019-07-31T22:07:10Z</dcterms:created>
  <dcterms:modified xsi:type="dcterms:W3CDTF">2019-08-06T23:25:57Z</dcterms:modified>
</cp:coreProperties>
</file>