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13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57DF-6F78-45CC-B46D-C106275E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684D8-90BA-4614-AAA8-1C277CCB3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6826-D9A2-470F-84E1-FE7EE12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7DEA-C829-400C-81B4-4440819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F5B2-835A-44CC-B87C-5D76EDB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C16E-A5B0-4080-B72F-81918828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38F46-B1E4-4EB7-932B-BA65262A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2743-B8BC-4E54-AE1E-0A40ED83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03D-9B56-409C-B0E0-FB9CE342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2E3E-461F-4023-BC5B-F51CD535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6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6A444-1300-495D-ACCD-BBA1D2AB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7686-CBFE-47A1-ACDD-112B0D8D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E49F-0FF6-43C7-8966-ABE36D9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2B00-3A88-420D-AFC9-1A9C489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7BB4-8FAD-4A32-9CBD-50781EA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69B-5542-421B-A1F4-AC47BAB7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72EB-008B-4BC3-A2E7-4B90F95F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FA2C-ACF5-4301-A450-A413C1DD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F3B1-33D5-45D5-8F5B-2380AE62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D73-D48F-4C36-9162-6290232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8EF-3E30-45AF-A3BD-1648BB3A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6CE7-FC30-426B-BCD4-6F44DCA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E33-14E3-41A8-B964-534CB93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BEB3-4D93-4C10-A8B3-BCF7181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AD6E-6F71-4A50-9F40-7A477857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683-5310-43ED-8B5B-E3609C3F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3188-5632-4BA7-8885-E8B1AA47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93C5-BA87-4402-B16D-BD6F5841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F3A05-2905-4D83-AFD4-03E1431E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27DE-BE2D-4C20-86D4-1F77CDE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4662-EE16-486A-98D3-6F6D40B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1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31A-923B-4ABA-AE99-1FD7B90B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158F-58D1-4C73-82BD-42170AFE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5EDB-0B0C-4DCE-88B4-BA694FDB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AD1AA-CF35-4339-97B2-F6BBC16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11A02-CDE4-4388-B053-DC9D194A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FBE6-761F-49D0-BA61-7F1CF90B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FD33-685C-42A3-9BC1-D74B1C3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CFF-2545-45B1-A204-E2125B3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0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1E13-D951-450C-92AE-14676D64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2EBA-2083-4E61-9E8D-02AD800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1FCF-FAD2-4336-941B-BF9A4EC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D10D-A4BE-4651-9680-B8A57C3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48228-C867-40DD-9989-87A0C324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51676-CAA3-42D3-A40D-E69FE60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8A8F-194A-4859-B903-554F4D58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7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2240-2C84-42FC-B6D8-F3CA05A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BAAA-89A5-4621-A078-AD85C13D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8B64-F72D-40E8-8203-3724DA8D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197-3CC6-479D-8F8D-D8663DE7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FC13-BC0B-47FF-AFBA-AACBC86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E43-B277-49E6-8720-3A10CB1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5F5F-0886-453E-9DE1-1A9B88A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773A-FC09-44DF-9DD0-BEB9594B9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F694-3458-4F6A-BB52-BB628139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7C52-B8DB-4C12-B551-25A89DE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4F9-5013-4820-AE35-FE4117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39F1-3441-4457-8D5F-34C699B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CD12-D26B-4182-88A6-C7D7167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A923-38DC-400E-A37A-D8ED2A94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C4D6-6A68-456E-A51D-D11DA9C2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A5E1-B1AC-4044-B260-6EA3A1AE9385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B120-C307-4443-AC37-8A8BE20A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5E7-B446-43C4-B69D-DC24760A2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4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389E19D-77BD-45B2-B986-A35D2268B781}"/>
              </a:ext>
            </a:extLst>
          </p:cNvPr>
          <p:cNvGrpSpPr/>
          <p:nvPr/>
        </p:nvGrpSpPr>
        <p:grpSpPr>
          <a:xfrm>
            <a:off x="363172" y="632579"/>
            <a:ext cx="4999402" cy="3899499"/>
            <a:chOff x="363172" y="632579"/>
            <a:chExt cx="4999402" cy="3899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2757F6-B579-4D52-A0DC-1D40F8011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363172" y="632579"/>
              <a:ext cx="4383605" cy="389949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946DC5-B3D4-46F6-B86C-B06F018439FB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60" y="1842868"/>
              <a:ext cx="689317" cy="12098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3458B5-360D-4C2D-826D-33086FAAF4F7}"/>
                </a:ext>
              </a:extLst>
            </p:cNvPr>
            <p:cNvSpPr/>
            <p:nvPr/>
          </p:nvSpPr>
          <p:spPr>
            <a:xfrm>
              <a:off x="3235569" y="1589648"/>
              <a:ext cx="844061" cy="1547445"/>
            </a:xfrm>
            <a:custGeom>
              <a:avLst/>
              <a:gdLst>
                <a:gd name="connsiteX0" fmla="*/ 0 w 952486"/>
                <a:gd name="connsiteY0" fmla="*/ 0 h 1463040"/>
                <a:gd name="connsiteX1" fmla="*/ 633046 w 952486"/>
                <a:gd name="connsiteY1" fmla="*/ 295421 h 1463040"/>
                <a:gd name="connsiteX2" fmla="*/ 900332 w 952486"/>
                <a:gd name="connsiteY2" fmla="*/ 661181 h 1463040"/>
                <a:gd name="connsiteX3" fmla="*/ 942535 w 952486"/>
                <a:gd name="connsiteY3" fmla="*/ 1153550 h 1463040"/>
                <a:gd name="connsiteX4" fmla="*/ 773723 w 952486"/>
                <a:gd name="connsiteY4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86" h="1463040">
                  <a:moveTo>
                    <a:pt x="0" y="0"/>
                  </a:moveTo>
                  <a:cubicBezTo>
                    <a:pt x="241495" y="92612"/>
                    <a:pt x="482991" y="185224"/>
                    <a:pt x="633046" y="295421"/>
                  </a:cubicBezTo>
                  <a:cubicBezTo>
                    <a:pt x="783101" y="405618"/>
                    <a:pt x="848751" y="518160"/>
                    <a:pt x="900332" y="661181"/>
                  </a:cubicBezTo>
                  <a:cubicBezTo>
                    <a:pt x="951913" y="804202"/>
                    <a:pt x="963637" y="1019907"/>
                    <a:pt x="942535" y="1153550"/>
                  </a:cubicBezTo>
                  <a:cubicBezTo>
                    <a:pt x="921434" y="1287193"/>
                    <a:pt x="847578" y="1375116"/>
                    <a:pt x="773723" y="14630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40671C-C634-4067-894C-B672CE52A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760" y="3129397"/>
              <a:ext cx="87922" cy="118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EC8551-D7DB-4239-8E21-FC7170006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465" y="1527611"/>
              <a:ext cx="129600" cy="6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966F12-243D-4DF2-BF94-557932B82F0D}"/>
                </a:ext>
              </a:extLst>
            </p:cNvPr>
            <p:cNvSpPr txBox="1"/>
            <p:nvPr/>
          </p:nvSpPr>
          <p:spPr>
            <a:xfrm>
              <a:off x="4079629" y="1994038"/>
              <a:ext cx="128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arc length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E11ED7-95E8-417F-B58A-2A9A618A6B03}"/>
                </a:ext>
              </a:extLst>
            </p:cNvPr>
            <p:cNvSpPr txBox="1"/>
            <p:nvPr/>
          </p:nvSpPr>
          <p:spPr>
            <a:xfrm>
              <a:off x="2362200" y="2683353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8185A-649D-4923-8ABC-1FF0E7F556E2}"/>
              </a:ext>
            </a:extLst>
          </p:cNvPr>
          <p:cNvGrpSpPr/>
          <p:nvPr/>
        </p:nvGrpSpPr>
        <p:grpSpPr>
          <a:xfrm>
            <a:off x="337496" y="3541483"/>
            <a:ext cx="4383605" cy="3899499"/>
            <a:chOff x="6284060" y="733605"/>
            <a:chExt cx="4383605" cy="389949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15ED6C0-5E84-4E10-A4CF-F9EC2B120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84060" y="733605"/>
              <a:ext cx="4383605" cy="3899499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09B074-4AAB-40D1-8F00-0AB42BADB630}"/>
                </a:ext>
              </a:extLst>
            </p:cNvPr>
            <p:cNvSpPr/>
            <p:nvPr/>
          </p:nvSpPr>
          <p:spPr>
            <a:xfrm>
              <a:off x="7997044" y="1961633"/>
              <a:ext cx="1789161" cy="17408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54C71A-7C1E-41BA-8A80-95737C4AD35B}"/>
                </a:ext>
              </a:extLst>
            </p:cNvPr>
            <p:cNvCxnSpPr>
              <a:cxnSpLocks/>
            </p:cNvCxnSpPr>
            <p:nvPr/>
          </p:nvCxnSpPr>
          <p:spPr>
            <a:xfrm>
              <a:off x="8891624" y="2832042"/>
              <a:ext cx="1" cy="870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BD37D3-F897-4A06-B63E-C54444B44E15}"/>
                </a:ext>
              </a:extLst>
            </p:cNvPr>
            <p:cNvSpPr txBox="1"/>
            <p:nvPr/>
          </p:nvSpPr>
          <p:spPr>
            <a:xfrm>
              <a:off x="8952377" y="3063257"/>
              <a:ext cx="77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i="1" dirty="0"/>
                <a:t>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2D44DB-6029-4289-8852-EF8B3FEB6545}"/>
              </a:ext>
            </a:extLst>
          </p:cNvPr>
          <p:cNvGrpSpPr/>
          <p:nvPr/>
        </p:nvGrpSpPr>
        <p:grpSpPr>
          <a:xfrm>
            <a:off x="6059049" y="659147"/>
            <a:ext cx="5660511" cy="3899499"/>
            <a:chOff x="6059049" y="659147"/>
            <a:chExt cx="5660511" cy="389949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B7AD93F-A132-4552-BCA3-C93B6DD44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059049" y="659147"/>
              <a:ext cx="4383605" cy="3899499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46B8161-77E1-41DD-B91F-CF1D29A72EA1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63" y="1881188"/>
              <a:ext cx="687387" cy="11884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8F1795C-6644-4901-8675-6208B5704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1310" y="2178704"/>
              <a:ext cx="488950" cy="26907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3E1B15-58C5-477E-AD4F-F8681938FD11}"/>
                </a:ext>
              </a:extLst>
            </p:cNvPr>
            <p:cNvSpPr txBox="1"/>
            <p:nvPr/>
          </p:nvSpPr>
          <p:spPr>
            <a:xfrm>
              <a:off x="8023622" y="2674190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769519-3A78-4A90-9309-D7893FCC0F18}"/>
                </a:ext>
              </a:extLst>
            </p:cNvPr>
            <p:cNvSpPr txBox="1"/>
            <p:nvPr/>
          </p:nvSpPr>
          <p:spPr>
            <a:xfrm>
              <a:off x="9751314" y="2007214"/>
              <a:ext cx="196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orthogonal length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52B43A-AC95-4BE7-BE44-0F831897BEC8}"/>
              </a:ext>
            </a:extLst>
          </p:cNvPr>
          <p:cNvGrpSpPr/>
          <p:nvPr/>
        </p:nvGrpSpPr>
        <p:grpSpPr>
          <a:xfrm>
            <a:off x="6242996" y="3429331"/>
            <a:ext cx="4842346" cy="3899499"/>
            <a:chOff x="6242996" y="3429331"/>
            <a:chExt cx="4842346" cy="38994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F5B1398-15BC-43C0-B5D1-1639DC62B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42996" y="3429331"/>
              <a:ext cx="4383605" cy="3899499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316C4E0-8A3F-4EA9-B850-D36EBEE78BCB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2166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B95F34D-F6AC-4AAC-81F8-6BA15B8711D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781343" cy="1342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BA692-DFAF-44FF-B222-AF8953E8E2CE}"/>
                </a:ext>
              </a:extLst>
            </p:cNvPr>
            <p:cNvSpPr txBox="1"/>
            <p:nvPr/>
          </p:nvSpPr>
          <p:spPr>
            <a:xfrm>
              <a:off x="9149556" y="4600134"/>
              <a:ext cx="1564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/>
                <a:t>ϴ</a:t>
              </a:r>
              <a:endParaRPr lang="en-CA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35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915ED6C0-5E84-4E10-A4CF-F9EC2B12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-3035438" y="-2256450"/>
            <a:ext cx="13150815" cy="1169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E595-79B6-4317-BED7-C1167E84CD6D}"/>
              </a:ext>
            </a:extLst>
          </p:cNvPr>
          <p:cNvCxnSpPr>
            <a:cxnSpLocks/>
          </p:cNvCxnSpPr>
          <p:nvPr/>
        </p:nvCxnSpPr>
        <p:spPr>
          <a:xfrm flipV="1">
            <a:off x="4848530" y="3295867"/>
            <a:ext cx="1247470" cy="725536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909B074-4AAB-40D1-8F00-0AB42BADB630}"/>
              </a:ext>
            </a:extLst>
          </p:cNvPr>
          <p:cNvSpPr/>
          <p:nvPr/>
        </p:nvSpPr>
        <p:spPr>
          <a:xfrm>
            <a:off x="2103514" y="1427634"/>
            <a:ext cx="5367483" cy="52224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54C71A-7C1E-41BA-8A80-95737C4AD35B}"/>
              </a:ext>
            </a:extLst>
          </p:cNvPr>
          <p:cNvCxnSpPr>
            <a:cxnSpLocks/>
          </p:cNvCxnSpPr>
          <p:nvPr/>
        </p:nvCxnSpPr>
        <p:spPr>
          <a:xfrm>
            <a:off x="4787257" y="1482270"/>
            <a:ext cx="3" cy="26112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BD37D3-F897-4A06-B63E-C54444B44E15}"/>
              </a:ext>
            </a:extLst>
          </p:cNvPr>
          <p:cNvSpPr txBox="1"/>
          <p:nvPr/>
        </p:nvSpPr>
        <p:spPr>
          <a:xfrm>
            <a:off x="4414669" y="2633964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16C4E0-8A3F-4EA9-B850-D36EBEE78BCB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649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5F34D-F6AC-4AAC-81F8-6BA15B8711D8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2415078" cy="4002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BA692-DFAF-44FF-B222-AF8953E8E2CE}"/>
              </a:ext>
            </a:extLst>
          </p:cNvPr>
          <p:cNvSpPr txBox="1"/>
          <p:nvPr/>
        </p:nvSpPr>
        <p:spPr>
          <a:xfrm>
            <a:off x="5363191" y="1482269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</a:t>
            </a:r>
            <a:endParaRPr lang="en-CA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646615-F01E-4B12-AAE7-FDD3AC8D3946}"/>
              </a:ext>
            </a:extLst>
          </p:cNvPr>
          <p:cNvCxnSpPr>
            <a:cxnSpLocks/>
          </p:cNvCxnSpPr>
          <p:nvPr/>
        </p:nvCxnSpPr>
        <p:spPr>
          <a:xfrm>
            <a:off x="4787256" y="4112313"/>
            <a:ext cx="2291283" cy="1005311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739A0-2FE6-4224-91FE-8E5011D13F24}"/>
              </a:ext>
            </a:extLst>
          </p:cNvPr>
          <p:cNvSpPr txBox="1"/>
          <p:nvPr/>
        </p:nvSpPr>
        <p:spPr>
          <a:xfrm>
            <a:off x="6425821" y="4398120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  <a:endParaRPr lang="en-C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B8C37-1B86-4DA3-B12D-4B05D0621546}"/>
              </a:ext>
            </a:extLst>
          </p:cNvPr>
          <p:cNvSpPr txBox="1"/>
          <p:nvPr/>
        </p:nvSpPr>
        <p:spPr>
          <a:xfrm>
            <a:off x="4787255" y="1670651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  <a:endParaRPr lang="en-CA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EBEE7-93E3-4114-BE89-2061839E5132}"/>
              </a:ext>
            </a:extLst>
          </p:cNvPr>
          <p:cNvSpPr txBox="1"/>
          <p:nvPr/>
        </p:nvSpPr>
        <p:spPr>
          <a:xfrm>
            <a:off x="4850894" y="3535721"/>
            <a:ext cx="6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  <a:endParaRPr lang="en-CA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E56B3-FC0E-44B4-A29B-2A358DF59054}"/>
              </a:ext>
            </a:extLst>
          </p:cNvPr>
          <p:cNvSpPr txBox="1"/>
          <p:nvPr/>
        </p:nvSpPr>
        <p:spPr>
          <a:xfrm>
            <a:off x="8534847" y="2628405"/>
            <a:ext cx="46934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90 - 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180 - 2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</a:t>
            </a:r>
            <a:r>
              <a:rPr lang="el-GR" sz="2800" b="1" dirty="0"/>
              <a:t>ϴ</a:t>
            </a:r>
            <a:r>
              <a:rPr lang="en-CA" sz="2800" b="1" baseline="-25000" dirty="0"/>
              <a:t>2 </a:t>
            </a:r>
            <a:r>
              <a:rPr lang="en-CA" sz="2800" b="1" dirty="0"/>
              <a:t>- </a:t>
            </a:r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</a:p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</a:t>
            </a:r>
          </a:p>
          <a:p>
            <a:endParaRPr lang="en-CA" sz="2800" b="1" baseline="-25000" dirty="0"/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 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i="1" dirty="0"/>
              <a:t>R = </a:t>
            </a:r>
            <a:r>
              <a:rPr lang="en-CA" sz="2800" b="1" dirty="0"/>
              <a:t>(</a:t>
            </a:r>
            <a:r>
              <a:rPr lang="en-CA" sz="2800" b="1" i="1" dirty="0"/>
              <a:t>C </a:t>
            </a:r>
            <a:r>
              <a:rPr lang="en-CA" sz="2800" b="1" dirty="0"/>
              <a:t>/ 2) / 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endParaRPr lang="en-CA" sz="2800" b="1" i="1" dirty="0"/>
          </a:p>
          <a:p>
            <a:endParaRPr lang="en-CA" sz="2800" b="1" dirty="0"/>
          </a:p>
          <a:p>
            <a:endParaRPr lang="en-CA" sz="2800" b="1" baseline="-25000" dirty="0"/>
          </a:p>
          <a:p>
            <a:endParaRPr lang="en-CA" sz="28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12187-2261-4AF1-BF06-968240BE4459}"/>
              </a:ext>
            </a:extLst>
          </p:cNvPr>
          <p:cNvSpPr txBox="1"/>
          <p:nvPr/>
        </p:nvSpPr>
        <p:spPr>
          <a:xfrm>
            <a:off x="6205134" y="2864796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7322805-3064-4693-A350-DDE9A792C5F4}"/>
              </a:ext>
            </a:extLst>
          </p:cNvPr>
          <p:cNvSpPr/>
          <p:nvPr/>
        </p:nvSpPr>
        <p:spPr>
          <a:xfrm rot="20199177">
            <a:off x="4239529" y="3496653"/>
            <a:ext cx="1247470" cy="1133340"/>
          </a:xfrm>
          <a:prstGeom prst="arc">
            <a:avLst>
              <a:gd name="adj1" fmla="val 17447889"/>
              <a:gd name="adj2" fmla="val 288889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C7667F-4B55-46EC-BB42-E29B4EEA13A4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339066-C239-40F4-9E7A-07E140B12E83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F2B9D3-B6DD-44BE-84A5-7D994F5BF4BE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203DA5-7EE2-481E-BBB1-739EBFF408BA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88990-3438-459F-A6DD-466FAF721855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911F39-FF05-44B6-8746-507E6A028EEF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900F0-C7DD-469E-851D-38EC2234715E}"/>
              </a:ext>
            </a:extLst>
          </p:cNvPr>
          <p:cNvGrpSpPr/>
          <p:nvPr/>
        </p:nvGrpSpPr>
        <p:grpSpPr>
          <a:xfrm>
            <a:off x="5593691" y="1533792"/>
            <a:ext cx="1101008" cy="1628800"/>
            <a:chOff x="3026229" y="1535793"/>
            <a:chExt cx="1101008" cy="1628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470AB5-B407-43A6-8203-F525177FE385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2BC98D-DEBB-4D39-BFCA-9A0D63D0AFCF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B8E2CA-E045-4EEF-9DB7-39513EE5CB69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BDAFB2-A4D7-4C90-A627-58F08FF43480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FCD5BB-0DA6-4A2A-B879-BFDFB0A57C1C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56200F-2CE1-4544-94A4-58DED30E8FA1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C6419-8953-4AD1-852C-5ADB1E18FBB5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46402B-2FE9-4D8C-B664-757E9B91AE3B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C3017E-4F29-4DE7-96B0-BC94396B8077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6A5FD3-9E4A-4F5D-89EA-C4856F50F68E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E476C6-B16F-4C20-98C1-25C4FFA18E47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7662A2-7121-4274-8B29-FBA3FAFBB0D1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B3FD2E-1537-429E-BD07-B9B87F588634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2A7C5B-0596-49D3-B161-FD48F706BE39}"/>
              </a:ext>
            </a:extLst>
          </p:cNvPr>
          <p:cNvSpPr txBox="1"/>
          <p:nvPr/>
        </p:nvSpPr>
        <p:spPr>
          <a:xfrm>
            <a:off x="990491" y="606450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Geometric morphometrics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E33F7F-A41A-4EF1-913E-6B3D61DA7A4A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5E9113-EDCC-45EF-A343-2863BD959243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91881A-ACB4-4524-8E0A-681C16780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1" y="3429000"/>
              <a:ext cx="1952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32765E-35E2-4404-ABCA-44B990FA5469}"/>
              </a:ext>
            </a:extLst>
          </p:cNvPr>
          <p:cNvSpPr/>
          <p:nvPr/>
        </p:nvSpPr>
        <p:spPr>
          <a:xfrm>
            <a:off x="8582025" y="2101824"/>
            <a:ext cx="1943100" cy="927126"/>
          </a:xfrm>
          <a:custGeom>
            <a:avLst/>
            <a:gdLst>
              <a:gd name="connsiteX0" fmla="*/ 0 w 1943100"/>
              <a:gd name="connsiteY0" fmla="*/ 850926 h 927126"/>
              <a:gd name="connsiteX1" fmla="*/ 304800 w 1943100"/>
              <a:gd name="connsiteY1" fmla="*/ 450876 h 927126"/>
              <a:gd name="connsiteX2" fmla="*/ 561975 w 1943100"/>
              <a:gd name="connsiteY2" fmla="*/ 184176 h 927126"/>
              <a:gd name="connsiteX3" fmla="*/ 981075 w 1943100"/>
              <a:gd name="connsiteY3" fmla="*/ 12726 h 927126"/>
              <a:gd name="connsiteX4" fmla="*/ 1390650 w 1943100"/>
              <a:gd name="connsiteY4" fmla="*/ 31776 h 927126"/>
              <a:gd name="connsiteX5" fmla="*/ 1724025 w 1943100"/>
              <a:gd name="connsiteY5" fmla="*/ 184176 h 927126"/>
              <a:gd name="connsiteX6" fmla="*/ 1885950 w 1943100"/>
              <a:gd name="connsiteY6" fmla="*/ 527076 h 927126"/>
              <a:gd name="connsiteX7" fmla="*/ 1943100 w 1943100"/>
              <a:gd name="connsiteY7" fmla="*/ 927126 h 92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927126">
                <a:moveTo>
                  <a:pt x="0" y="850926"/>
                </a:moveTo>
                <a:cubicBezTo>
                  <a:pt x="105569" y="706463"/>
                  <a:pt x="211138" y="562001"/>
                  <a:pt x="304800" y="450876"/>
                </a:cubicBezTo>
                <a:cubicBezTo>
                  <a:pt x="398462" y="339751"/>
                  <a:pt x="449263" y="257201"/>
                  <a:pt x="561975" y="184176"/>
                </a:cubicBezTo>
                <a:cubicBezTo>
                  <a:pt x="674687" y="111151"/>
                  <a:pt x="842962" y="38126"/>
                  <a:pt x="981075" y="12726"/>
                </a:cubicBezTo>
                <a:cubicBezTo>
                  <a:pt x="1119188" y="-12674"/>
                  <a:pt x="1266825" y="3201"/>
                  <a:pt x="1390650" y="31776"/>
                </a:cubicBezTo>
                <a:cubicBezTo>
                  <a:pt x="1514475" y="60351"/>
                  <a:pt x="1641475" y="101626"/>
                  <a:pt x="1724025" y="184176"/>
                </a:cubicBezTo>
                <a:cubicBezTo>
                  <a:pt x="1806575" y="266726"/>
                  <a:pt x="1849438" y="403251"/>
                  <a:pt x="1885950" y="527076"/>
                </a:cubicBezTo>
                <a:cubicBezTo>
                  <a:pt x="1922463" y="650901"/>
                  <a:pt x="1932781" y="789013"/>
                  <a:pt x="1943100" y="92712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79B07B-B69F-4591-A4AC-E12BB14601F2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2900F0-C7DD-469E-851D-38EC2234715E}"/>
                </a:ext>
              </a:extLst>
            </p:cNvPr>
            <p:cNvGrpSpPr/>
            <p:nvPr/>
          </p:nvGrpSpPr>
          <p:grpSpPr>
            <a:xfrm>
              <a:off x="5593691" y="1533792"/>
              <a:ext cx="1101008" cy="1628800"/>
              <a:chOff x="3026229" y="1535793"/>
              <a:chExt cx="1101008" cy="16288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11C6419-8953-4AD1-852C-5ADB1E18FBB5}"/>
                  </a:ext>
                </a:extLst>
              </p:cNvPr>
              <p:cNvSpPr/>
              <p:nvPr/>
            </p:nvSpPr>
            <p:spPr>
              <a:xfrm>
                <a:off x="3820358" y="31105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046402B-2FE9-4D8C-B664-757E9B91AE3B}"/>
                  </a:ext>
                </a:extLst>
              </p:cNvPr>
              <p:cNvSpPr/>
              <p:nvPr/>
            </p:nvSpPr>
            <p:spPr>
              <a:xfrm>
                <a:off x="4064454" y="28311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CC3017E-4F29-4DE7-96B0-BC94396B8077}"/>
                  </a:ext>
                </a:extLst>
              </p:cNvPr>
              <p:cNvSpPr/>
              <p:nvPr/>
            </p:nvSpPr>
            <p:spPr>
              <a:xfrm>
                <a:off x="4073237" y="24724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46A5FD3-9E4A-4F5D-89EA-C4856F50F68E}"/>
                  </a:ext>
                </a:extLst>
              </p:cNvPr>
              <p:cNvSpPr/>
              <p:nvPr/>
            </p:nvSpPr>
            <p:spPr>
              <a:xfrm>
                <a:off x="3944662" y="20758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E476C6-B16F-4C20-98C1-25C4FFA18E47}"/>
                  </a:ext>
                </a:extLst>
              </p:cNvPr>
              <p:cNvSpPr/>
              <p:nvPr/>
            </p:nvSpPr>
            <p:spPr>
              <a:xfrm>
                <a:off x="3643012" y="177259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7662A2-7121-4274-8B29-FBA3FAFBB0D1}"/>
                  </a:ext>
                </a:extLst>
              </p:cNvPr>
              <p:cNvSpPr/>
              <p:nvPr/>
            </p:nvSpPr>
            <p:spPr>
              <a:xfrm>
                <a:off x="3296104" y="16215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AB3FD2E-1537-429E-BD07-B9B87F588634}"/>
                  </a:ext>
                </a:extLst>
              </p:cNvPr>
              <p:cNvSpPr/>
              <p:nvPr/>
            </p:nvSpPr>
            <p:spPr>
              <a:xfrm>
                <a:off x="3026229" y="15357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35BC5F-FB71-418A-B5B6-A0193FE037DC}"/>
                </a:ext>
              </a:extLst>
            </p:cNvPr>
            <p:cNvGrpSpPr/>
            <p:nvPr/>
          </p:nvGrpSpPr>
          <p:grpSpPr>
            <a:xfrm>
              <a:off x="5209541" y="828675"/>
              <a:ext cx="1952625" cy="2771775"/>
              <a:chOff x="5209541" y="828675"/>
              <a:chExt cx="1952625" cy="277177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F75D75F-1AF1-4A80-B170-A493D64A3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625" y="828675"/>
                <a:ext cx="0" cy="27717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676B7-9956-4A6D-B0C3-FE0D434AC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9541" y="3429000"/>
                <a:ext cx="19526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4BF8-2371-448D-B425-03E6273AF93A}"/>
              </a:ext>
            </a:extLst>
          </p:cNvPr>
          <p:cNvGrpSpPr/>
          <p:nvPr/>
        </p:nvGrpSpPr>
        <p:grpSpPr>
          <a:xfrm rot="17549567">
            <a:off x="9095201" y="1767928"/>
            <a:ext cx="1101008" cy="1628800"/>
            <a:chOff x="3026229" y="1535793"/>
            <a:chExt cx="1101008" cy="16288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39B505-FAAF-4E5B-9985-1E980E3D3116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1A7E5D-FEBE-4051-88AA-BBEEAE2D8554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0ED4F0-BAB9-43DB-9467-77BCD426B099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C8F9A6-C2D3-4B18-8E3B-769B31B15EBC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96C7A1-677F-4D22-B7DB-030FB68E3741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EF4FC9-0F26-41C2-80F1-4A86A7B78D9B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3BAD80-A640-4EF8-95E5-D4E4054FB8E5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794F35-9086-4D30-B7EF-DA5FF7B8AF0D}"/>
              </a:ext>
            </a:extLst>
          </p:cNvPr>
          <p:cNvGrpSpPr/>
          <p:nvPr/>
        </p:nvGrpSpPr>
        <p:grpSpPr>
          <a:xfrm>
            <a:off x="8292438" y="828675"/>
            <a:ext cx="2806971" cy="2771775"/>
            <a:chOff x="5209542" y="828675"/>
            <a:chExt cx="2806971" cy="27717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362E9-1F41-4ED1-A7B1-F8B8DC5AE0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253EA9-7B05-4B20-B85A-BA690988C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2" y="3429000"/>
              <a:ext cx="28069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0095F16-6D46-4E40-B002-40BA157F78CE}"/>
              </a:ext>
            </a:extLst>
          </p:cNvPr>
          <p:cNvSpPr txBox="1"/>
          <p:nvPr/>
        </p:nvSpPr>
        <p:spPr>
          <a:xfrm>
            <a:off x="8694365" y="142789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y = </a:t>
            </a:r>
            <a:r>
              <a:rPr lang="en-CA" i="1" dirty="0" err="1"/>
              <a:t>ax^n</a:t>
            </a:r>
            <a:r>
              <a:rPr lang="en-CA" i="1" dirty="0"/>
              <a:t> + bx^n-1 + … + c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19F4577-44F8-4BCA-994B-14202785DF3A}"/>
              </a:ext>
            </a:extLst>
          </p:cNvPr>
          <p:cNvGrpSpPr/>
          <p:nvPr/>
        </p:nvGrpSpPr>
        <p:grpSpPr>
          <a:xfrm>
            <a:off x="611874" y="4067175"/>
            <a:ext cx="8373344" cy="2606195"/>
            <a:chOff x="611874" y="4067175"/>
            <a:chExt cx="8373344" cy="2606195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EF8EAF1-381E-463F-B660-68CF6D55C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874" y="4259369"/>
              <a:ext cx="3886200" cy="1854252"/>
            </a:xfrm>
            <a:custGeom>
              <a:avLst/>
              <a:gdLst>
                <a:gd name="connsiteX0" fmla="*/ 0 w 1943100"/>
                <a:gd name="connsiteY0" fmla="*/ 850926 h 927126"/>
                <a:gd name="connsiteX1" fmla="*/ 304800 w 1943100"/>
                <a:gd name="connsiteY1" fmla="*/ 450876 h 927126"/>
                <a:gd name="connsiteX2" fmla="*/ 561975 w 1943100"/>
                <a:gd name="connsiteY2" fmla="*/ 184176 h 927126"/>
                <a:gd name="connsiteX3" fmla="*/ 981075 w 1943100"/>
                <a:gd name="connsiteY3" fmla="*/ 12726 h 927126"/>
                <a:gd name="connsiteX4" fmla="*/ 1390650 w 1943100"/>
                <a:gd name="connsiteY4" fmla="*/ 31776 h 927126"/>
                <a:gd name="connsiteX5" fmla="*/ 1724025 w 1943100"/>
                <a:gd name="connsiteY5" fmla="*/ 184176 h 927126"/>
                <a:gd name="connsiteX6" fmla="*/ 1885950 w 1943100"/>
                <a:gd name="connsiteY6" fmla="*/ 527076 h 927126"/>
                <a:gd name="connsiteX7" fmla="*/ 1943100 w 1943100"/>
                <a:gd name="connsiteY7" fmla="*/ 927126 h 9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3100" h="927126">
                  <a:moveTo>
                    <a:pt x="0" y="850926"/>
                  </a:moveTo>
                  <a:cubicBezTo>
                    <a:pt x="105569" y="706463"/>
                    <a:pt x="211138" y="562001"/>
                    <a:pt x="304800" y="450876"/>
                  </a:cubicBezTo>
                  <a:cubicBezTo>
                    <a:pt x="398462" y="339751"/>
                    <a:pt x="449263" y="257201"/>
                    <a:pt x="561975" y="184176"/>
                  </a:cubicBezTo>
                  <a:cubicBezTo>
                    <a:pt x="674687" y="111151"/>
                    <a:pt x="842962" y="38126"/>
                    <a:pt x="981075" y="12726"/>
                  </a:cubicBezTo>
                  <a:cubicBezTo>
                    <a:pt x="1119188" y="-12674"/>
                    <a:pt x="1266825" y="3201"/>
                    <a:pt x="1390650" y="31776"/>
                  </a:cubicBezTo>
                  <a:cubicBezTo>
                    <a:pt x="1514475" y="60351"/>
                    <a:pt x="1641475" y="101626"/>
                    <a:pt x="1724025" y="184176"/>
                  </a:cubicBezTo>
                  <a:cubicBezTo>
                    <a:pt x="1806575" y="266726"/>
                    <a:pt x="1849438" y="403251"/>
                    <a:pt x="1885950" y="527076"/>
                  </a:cubicBezTo>
                  <a:cubicBezTo>
                    <a:pt x="1922463" y="650901"/>
                    <a:pt x="1932781" y="789013"/>
                    <a:pt x="1943100" y="927126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DA534C-3353-4686-AB4F-744BB8DAE0C6}"/>
                </a:ext>
              </a:extLst>
            </p:cNvPr>
            <p:cNvSpPr/>
            <p:nvPr/>
          </p:nvSpPr>
          <p:spPr>
            <a:xfrm>
              <a:off x="3952269" y="4558068"/>
              <a:ext cx="278370" cy="2772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096ED0-1C48-49AA-8310-9AC126D3F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40" y="4067175"/>
              <a:ext cx="2143787" cy="490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DB1CE-C6C7-4CE0-8657-CCB165AA9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662" y="4835268"/>
              <a:ext cx="2429765" cy="1838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37259A-9FA9-48BE-AEAA-D9F08C317F3A}"/>
                </a:ext>
              </a:extLst>
            </p:cNvPr>
            <p:cNvSpPr/>
            <p:nvPr/>
          </p:nvSpPr>
          <p:spPr>
            <a:xfrm>
              <a:off x="6654016" y="4074820"/>
              <a:ext cx="2286000" cy="2540000"/>
            </a:xfrm>
            <a:custGeom>
              <a:avLst/>
              <a:gdLst>
                <a:gd name="connsiteX0" fmla="*/ 0 w 2286000"/>
                <a:gd name="connsiteY0" fmla="*/ 0 h 2540000"/>
                <a:gd name="connsiteX1" fmla="*/ 1473200 w 2286000"/>
                <a:gd name="connsiteY1" fmla="*/ 850900 h 2540000"/>
                <a:gd name="connsiteX2" fmla="*/ 2286000 w 2286000"/>
                <a:gd name="connsiteY2" fmla="*/ 254000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2540000">
                  <a:moveTo>
                    <a:pt x="0" y="0"/>
                  </a:moveTo>
                  <a:cubicBezTo>
                    <a:pt x="546100" y="213783"/>
                    <a:pt x="1092200" y="427567"/>
                    <a:pt x="1473200" y="850900"/>
                  </a:cubicBezTo>
                  <a:cubicBezTo>
                    <a:pt x="1854200" y="1274233"/>
                    <a:pt x="2070100" y="1907116"/>
                    <a:pt x="2286000" y="2540000"/>
                  </a:cubicBezTo>
                </a:path>
              </a:pathLst>
            </a:custGeom>
            <a:noFill/>
            <a:ln w="571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CE70C5-A0BA-45BB-9566-AB980FC79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4427" y="4067175"/>
              <a:ext cx="2610791" cy="25998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E05FAF-24C8-4428-8B99-55606438E996}"/>
              </a:ext>
            </a:extLst>
          </p:cNvPr>
          <p:cNvGrpSpPr/>
          <p:nvPr/>
        </p:nvGrpSpPr>
        <p:grpSpPr>
          <a:xfrm>
            <a:off x="7408637" y="4102020"/>
            <a:ext cx="5011288" cy="1179483"/>
            <a:chOff x="7408637" y="4102020"/>
            <a:chExt cx="5011288" cy="1179483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28807D-B9F6-4DC8-99A8-56ABAEA925F3}"/>
                </a:ext>
              </a:extLst>
            </p:cNvPr>
            <p:cNvCxnSpPr>
              <a:cxnSpLocks/>
            </p:cNvCxnSpPr>
            <p:nvPr/>
          </p:nvCxnSpPr>
          <p:spPr>
            <a:xfrm>
              <a:off x="7408637" y="4368800"/>
              <a:ext cx="711200" cy="266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59D2EE-AA9C-45FB-A73A-8845BFA421D8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8067329" y="5015103"/>
              <a:ext cx="712800" cy="266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D728E-E14A-4040-9D8A-A0C5D9D6FD5B}"/>
                </a:ext>
              </a:extLst>
            </p:cNvPr>
            <p:cNvSpPr txBox="1"/>
            <p:nvPr/>
          </p:nvSpPr>
          <p:spPr>
            <a:xfrm>
              <a:off x="7487506" y="4102020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714A35-B295-4B02-AF14-AD57C66F5F02}"/>
                </a:ext>
              </a:extLst>
            </p:cNvPr>
            <p:cNvSpPr txBox="1"/>
            <p:nvPr/>
          </p:nvSpPr>
          <p:spPr>
            <a:xfrm>
              <a:off x="8329010" y="4819271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F1EDA0E-2E43-43A4-93C9-7F70B38BEF7A}"/>
              </a:ext>
            </a:extLst>
          </p:cNvPr>
          <p:cNvGrpSpPr/>
          <p:nvPr/>
        </p:nvGrpSpPr>
        <p:grpSpPr>
          <a:xfrm>
            <a:off x="9509087" y="4399035"/>
            <a:ext cx="6154028" cy="1630291"/>
            <a:chOff x="9515308" y="4380850"/>
            <a:chExt cx="6154028" cy="163029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C35506-204E-48D2-8502-EF5FF60864D6}"/>
                </a:ext>
              </a:extLst>
            </p:cNvPr>
            <p:cNvGrpSpPr/>
            <p:nvPr/>
          </p:nvGrpSpPr>
          <p:grpSpPr>
            <a:xfrm>
              <a:off x="9719969" y="4380850"/>
              <a:ext cx="4812408" cy="1034017"/>
              <a:chOff x="7408637" y="4150910"/>
              <a:chExt cx="4812408" cy="1034017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CF21FE7-56F5-4E48-8C37-BEAC0C1D3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8637" y="4368800"/>
                <a:ext cx="1948156" cy="69929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8F09FB-0772-41EE-9247-3D946DBC1F09}"/>
                  </a:ext>
                </a:extLst>
              </p:cNvPr>
              <p:cNvSpPr txBox="1"/>
              <p:nvPr/>
            </p:nvSpPr>
            <p:spPr>
              <a:xfrm>
                <a:off x="7687942" y="4150910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1</a:t>
                </a:r>
                <a:endParaRPr lang="en-CA" sz="20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CA68301-BFCD-4D86-A76B-BD2BC5297EAC}"/>
                  </a:ext>
                </a:extLst>
              </p:cNvPr>
              <p:cNvSpPr txBox="1"/>
              <p:nvPr/>
            </p:nvSpPr>
            <p:spPr>
              <a:xfrm>
                <a:off x="8130130" y="4784817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2</a:t>
                </a:r>
                <a:endParaRPr lang="en-CA" sz="2000" b="1" dirty="0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3E62F2-C1D6-4C87-8A7E-4E5B7117F9B4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9515308" y="4932042"/>
              <a:ext cx="1948156" cy="699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A01A07D-DB89-4D9C-8DE1-D92E7B9CA9A2}"/>
                </a:ext>
              </a:extLst>
            </p:cNvPr>
            <p:cNvSpPr txBox="1"/>
            <p:nvPr/>
          </p:nvSpPr>
          <p:spPr>
            <a:xfrm>
              <a:off x="11578421" y="5487921"/>
              <a:ext cx="409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/>
                <a:t>ф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1966EDF-A3F6-4944-AE88-FE45F48AD262}"/>
                </a:ext>
              </a:extLst>
            </p:cNvPr>
            <p:cNvSpPr/>
            <p:nvPr/>
          </p:nvSpPr>
          <p:spPr>
            <a:xfrm>
              <a:off x="11273990" y="5305480"/>
              <a:ext cx="394136" cy="651709"/>
            </a:xfrm>
            <a:custGeom>
              <a:avLst/>
              <a:gdLst>
                <a:gd name="connsiteX0" fmla="*/ 333375 w 333375"/>
                <a:gd name="connsiteY0" fmla="*/ 0 h 600075"/>
                <a:gd name="connsiteX1" fmla="*/ 247650 w 333375"/>
                <a:gd name="connsiteY1" fmla="*/ 333375 h 600075"/>
                <a:gd name="connsiteX2" fmla="*/ 0 w 333375"/>
                <a:gd name="connsiteY2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600075">
                  <a:moveTo>
                    <a:pt x="333375" y="0"/>
                  </a:moveTo>
                  <a:cubicBezTo>
                    <a:pt x="318293" y="116681"/>
                    <a:pt x="303212" y="233363"/>
                    <a:pt x="247650" y="333375"/>
                  </a:cubicBezTo>
                  <a:cubicBezTo>
                    <a:pt x="192087" y="433388"/>
                    <a:pt x="96043" y="516731"/>
                    <a:pt x="0" y="6000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arrow" w="sm" len="med"/>
              <a:tailEnd type="arrow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8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16</cp:revision>
  <dcterms:created xsi:type="dcterms:W3CDTF">2019-07-31T22:07:10Z</dcterms:created>
  <dcterms:modified xsi:type="dcterms:W3CDTF">2019-08-01T23:20:04Z</dcterms:modified>
</cp:coreProperties>
</file>