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064F5A5-04CE-426A-A6C4-F5A7C78146A6}">
  <a:tblStyle styleId="{4064F5A5-04CE-426A-A6C4-F5A7C78146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{4064F5A5-04CE-426A-A6C4-F5A7C78146A6}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{4064F5A5-04CE-426A-A6C4-F5A7C78146A6}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{4064F5A5-04CE-426A-A6C4-F5A7C78146A6}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{4064F5A5-04CE-426A-A6C4-F5A7C78146A6}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{4064F5A5-04CE-426A-A6C4-F5A7C78146A6}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{4064F5A5-04CE-426A-A6C4-F5A7C78146A6}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{4064F5A5-04CE-426A-A6C4-F5A7C78146A6}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{4064F5A5-04CE-426A-A6C4-F5A7C78146A6}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{4064F5A5-04CE-426A-A6C4-F5A7C78146A6}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