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446C2E-C98C-44BB-9169-322D8D7BA8DA}">
  <a:tblStyle styleId="{78446C2E-C98C-44BB-9169-322D8D7BA8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{78446C2E-C98C-44BB-9169-322D8D7BA8DA}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{78446C2E-C98C-44BB-9169-322D8D7BA8DA}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{78446C2E-C98C-44BB-9169-322D8D7BA8DA}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" name="Google Shape;104;p1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{78446C2E-C98C-44BB-9169-322D8D7BA8DA}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{78446C2E-C98C-44BB-9169-322D8D7BA8DA}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Google Shape;130;p2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{78446C2E-C98C-44BB-9169-322D8D7BA8DA}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Google Shape;143;p2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