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80" r:id="rId4"/>
    <p:sldId id="328" r:id="rId5"/>
    <p:sldId id="329" r:id="rId6"/>
    <p:sldId id="330" r:id="rId7"/>
    <p:sldId id="341" r:id="rId8"/>
    <p:sldId id="339" r:id="rId9"/>
    <p:sldId id="338" r:id="rId10"/>
    <p:sldId id="343" r:id="rId11"/>
    <p:sldId id="350" r:id="rId12"/>
    <p:sldId id="351" r:id="rId13"/>
    <p:sldId id="342" r:id="rId14"/>
    <p:sldId id="337" r:id="rId15"/>
    <p:sldId id="336" r:id="rId16"/>
    <p:sldId id="335" r:id="rId17"/>
    <p:sldId id="352" r:id="rId18"/>
    <p:sldId id="344" r:id="rId19"/>
    <p:sldId id="334" r:id="rId20"/>
    <p:sldId id="332" r:id="rId21"/>
    <p:sldId id="365" r:id="rId22"/>
    <p:sldId id="364" r:id="rId23"/>
    <p:sldId id="366" r:id="rId24"/>
    <p:sldId id="347" r:id="rId25"/>
    <p:sldId id="346" r:id="rId26"/>
    <p:sldId id="353" r:id="rId27"/>
    <p:sldId id="361" r:id="rId28"/>
    <p:sldId id="360" r:id="rId29"/>
    <p:sldId id="367" r:id="rId30"/>
    <p:sldId id="368" r:id="rId31"/>
    <p:sldId id="359" r:id="rId32"/>
    <p:sldId id="358" r:id="rId33"/>
    <p:sldId id="357" r:id="rId34"/>
    <p:sldId id="356" r:id="rId35"/>
    <p:sldId id="355" r:id="rId36"/>
    <p:sldId id="354" r:id="rId37"/>
    <p:sldId id="362" r:id="rId38"/>
    <p:sldId id="36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6EEE3C-52C8-436C-B14E-8F7FA0CA2A81}" type="datetimeFigureOut">
              <a:rPr lang="en-IN" smtClean="0"/>
              <a:pPr/>
              <a:t>03-10-2023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9CC8926-4C9D-4803-9A43-142A55F9F44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Strategy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Koninika Mukherjee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799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992888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70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5456"/>
            <a:ext cx="8208912" cy="617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300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800278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2324100"/>
            <a:ext cx="8002789" cy="412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972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52736"/>
            <a:ext cx="799288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887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2425"/>
            <a:ext cx="7992888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02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" y="620688"/>
            <a:ext cx="8029575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48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4"/>
          <a:stretch/>
        </p:blipFill>
        <p:spPr bwMode="auto">
          <a:xfrm>
            <a:off x="520514" y="1196752"/>
            <a:ext cx="8102971" cy="463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472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263" y="836712"/>
            <a:ext cx="791547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204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251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34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266" y="692696"/>
            <a:ext cx="804746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826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99288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480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dia Conglomerates">
            <a:extLst>
              <a:ext uri="{FF2B5EF4-FFF2-40B4-BE49-F238E27FC236}">
                <a16:creationId xmlns:a16="http://schemas.microsoft.com/office/drawing/2014/main" xmlns="" id="{9CB55CD1-9314-859D-2B9E-97F74B87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20891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381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glomerate (Meaning) | Examples of Conglomerate Business">
            <a:extLst>
              <a:ext uri="{FF2B5EF4-FFF2-40B4-BE49-F238E27FC236}">
                <a16:creationId xmlns:a16="http://schemas.microsoft.com/office/drawing/2014/main" xmlns="" id="{89D22E0A-F4F9-C9AD-141A-D69864F5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392" y="908720"/>
            <a:ext cx="781455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262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ers vs. Acquisitions | Differences, Similarities, &amp; M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7953375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703" y="836712"/>
            <a:ext cx="799059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349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064896" cy="588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450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9288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23410"/>
            <a:ext cx="799288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434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434"/>
            <a:ext cx="8064896" cy="61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1333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3690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1" y="2852936"/>
            <a:ext cx="8136903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786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What Is Joint Venture Explain Its 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7858180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346" y="548679"/>
            <a:ext cx="8108101" cy="583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500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Why Do Companies Form Joint Ven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9"/>
            <a:ext cx="7929618" cy="5786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1523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6664"/>
            <a:ext cx="8136904" cy="610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296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1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773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23652"/>
            <a:ext cx="7209249" cy="3508977"/>
          </a:xfrm>
        </p:spPr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22" y="548680"/>
            <a:ext cx="821695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22" y="3140968"/>
            <a:ext cx="821695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320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726" y="836712"/>
            <a:ext cx="7739697" cy="37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033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813690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4984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162" y="3717032"/>
            <a:ext cx="805628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762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806756"/>
            <a:ext cx="7928488" cy="550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208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3698"/>
            <a:ext cx="8136904" cy="595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929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8668"/>
            <a:ext cx="8064896" cy="609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09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92887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32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6489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06489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862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9550" y="0"/>
            <a:ext cx="9563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945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13690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198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723528"/>
            <a:ext cx="7920880" cy="56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914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6133</TotalTime>
  <Words>6</Words>
  <Application>Microsoft Office PowerPoint</Application>
  <PresentationFormat>On-screen Show (4:3)</PresentationFormat>
  <Paragraphs>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Austin</vt:lpstr>
      <vt:lpstr>Corporate Strategy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creator>satarupa.roy@gmail.com</dc:creator>
  <cp:lastModifiedBy>Windows User</cp:lastModifiedBy>
  <cp:revision>38</cp:revision>
  <dcterms:created xsi:type="dcterms:W3CDTF">2022-08-23T13:27:20Z</dcterms:created>
  <dcterms:modified xsi:type="dcterms:W3CDTF">2023-10-03T11:21:01Z</dcterms:modified>
</cp:coreProperties>
</file>