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9" r:id="rId2"/>
    <p:sldId id="260" r:id="rId3"/>
    <p:sldId id="262" r:id="rId4"/>
    <p:sldId id="263" r:id="rId5"/>
    <p:sldId id="272" r:id="rId6"/>
    <p:sldId id="273" r:id="rId7"/>
    <p:sldId id="261" r:id="rId8"/>
    <p:sldId id="274" r:id="rId9"/>
    <p:sldId id="275" r:id="rId10"/>
    <p:sldId id="277" r:id="rId11"/>
    <p:sldId id="264" r:id="rId12"/>
    <p:sldId id="265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29" autoAdjust="0"/>
    <p:restoredTop sz="94660"/>
  </p:normalViewPr>
  <p:slideViewPr>
    <p:cSldViewPr snapToGrid="0">
      <p:cViewPr>
        <p:scale>
          <a:sx n="100" d="100"/>
          <a:sy n="100" d="100"/>
        </p:scale>
        <p:origin x="-846" y="-3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pPr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xmlns="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pPr/>
              <a:t>8/3/2023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pPr/>
              <a:t>8/3/2023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pPr/>
              <a:t>8/3/2023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pPr/>
              <a:t>8/3/2023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pPr/>
              <a:t>8/3/2023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xmlns="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xmlns="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xmlns="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pPr/>
              <a:t>8/3/2023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pPr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pPr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pPr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pPr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pPr/>
              <a:t>8/3/2023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xmlns="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xmlns="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pPr/>
              <a:t>8/3/2023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pPr/>
              <a:t>8/3/2023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pPr/>
              <a:t>8/3/2023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pPr/>
              <a:t>8/3/2023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xmlns="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pPr/>
              <a:t>8/3/2023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pPr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xmlns="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/>
          </a:bodyPr>
          <a:lstStyle/>
          <a:p>
            <a:r>
              <a:rPr lang="en-US" sz="2800" dirty="0"/>
              <a:t>                                                       Dr. Koninika Mukherjee</a:t>
            </a:r>
          </a:p>
        </p:txBody>
      </p:sp>
    </p:spTree>
    <p:extLst>
      <p:ext uri="{BB962C8B-B14F-4D97-AF65-F5344CB8AC3E}">
        <p14:creationId xmlns:p14="http://schemas.microsoft.com/office/powerpoint/2010/main" xmlns="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045" y="247650"/>
            <a:ext cx="10353762" cy="771525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latin typeface="Arial" pitchFamily="34" charset="0"/>
                <a:cs typeface="Arial" pitchFamily="34" charset="0"/>
              </a:rPr>
              <a:t>Principles of Management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19176"/>
            <a:ext cx="11458575" cy="55626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Hierarchy or scalar chain of command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: Scalar chain implies authority relationships from the top to the lowest echelons of organisation. Authority relationships said to be scalar when subordinates report to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their immediate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superiors and when their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superiors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report directly, as subordinates, to their superiors (i.e. in 'scales').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Order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: Order refers to a systematic arrangement of materials and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placement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of people in the organisation. In 'material order' everything should be in its proper place and there should be a place for everything. For 'social order' there should be a place assigned to each employee, and each employee should be in the place assigned.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Equity 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: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Equity in this context refers to fair treatment to all workers in an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organisation so that it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promotes a friendly atmosphere between superiors and subordinates.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Stability 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of tenure of personnel :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Organisations should make efforts to achieve relative stability and continuity of tenure of their personnel. This could be achieved by attractive remuneration and honourable treatment of personnel.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Initiative 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An organisation should encourage desire initiative among its managers and employees by extending opportunities and freedom to contribute their best.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Esprit 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de corps :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This is the principle that 'in union there is a strength', or 'team spirit'. The principle stresses the need for team spirit, cordial relations and a cooperation among the personnel. </a:t>
            </a:r>
            <a:endParaRPr lang="en-IN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awthrone studies">
            <a:extLst>
              <a:ext uri="{FF2B5EF4-FFF2-40B4-BE49-F238E27FC236}">
                <a16:creationId xmlns:a16="http://schemas.microsoft.com/office/drawing/2014/main" xmlns="" id="{201E79D3-0760-EC3E-553D-E6758D34A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6659"/>
          <a:stretch/>
        </p:blipFill>
        <p:spPr bwMode="auto">
          <a:xfrm>
            <a:off x="731520" y="594360"/>
            <a:ext cx="11052809" cy="600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53178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awthorne Experiment Results - The Hawthorne Study By Adam Dickter">
            <a:extLst>
              <a:ext uri="{FF2B5EF4-FFF2-40B4-BE49-F238E27FC236}">
                <a16:creationId xmlns:a16="http://schemas.microsoft.com/office/drawing/2014/main" xmlns="" id="{FFD712A5-E4B0-7D63-A423-A8AE2301F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1520" y="354330"/>
            <a:ext cx="10972800" cy="6137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51524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odels, Frameworks and Theories for Your Alternative References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867" y="0"/>
            <a:ext cx="10532534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unctions of Management: Planning, Organizing, Staffing, Directing ...">
            <a:extLst>
              <a:ext uri="{FF2B5EF4-FFF2-40B4-BE49-F238E27FC236}">
                <a16:creationId xmlns:a16="http://schemas.microsoft.com/office/drawing/2014/main" xmlns="" id="{60E1A0D8-5F35-ECCC-D166-907EDC2AF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25600" y="745068"/>
            <a:ext cx="9220200" cy="5452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41489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Business Management timeline | Timetoast timelines">
            <a:extLst>
              <a:ext uri="{FF2B5EF4-FFF2-40B4-BE49-F238E27FC236}">
                <a16:creationId xmlns:a16="http://schemas.microsoft.com/office/drawing/2014/main" xmlns="" id="{4D0E33C2-3B09-2D67-84F5-AB0DE0737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460" y="91440"/>
            <a:ext cx="11612880" cy="666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741833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PPT - Scientific Management Theory Frederick W. Taylor PowerPoint ...">
            <a:extLst>
              <a:ext uri="{FF2B5EF4-FFF2-40B4-BE49-F238E27FC236}">
                <a16:creationId xmlns:a16="http://schemas.microsoft.com/office/drawing/2014/main" xmlns="" id="{DEA9742E-0A14-8994-611F-3685FB096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1520" y="457200"/>
            <a:ext cx="10801350" cy="5966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540780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PT - Henri Fayol’s 14 Principles Of Management PowerPoint Presentation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1075" y="333375"/>
            <a:ext cx="10591800" cy="63626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.pinimg.com/originals/ae/69/13/ae6913a43548fa1d6eb51f18b4a8bd1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9533" y="0"/>
            <a:ext cx="11421534" cy="66801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enri fayols 14 principles of management - examples &amp; application">
            <a:extLst>
              <a:ext uri="{FF2B5EF4-FFF2-40B4-BE49-F238E27FC236}">
                <a16:creationId xmlns:a16="http://schemas.microsoft.com/office/drawing/2014/main" xmlns="" id="{D2394184-13CA-4196-7EF8-689855F90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38225" y="571500"/>
            <a:ext cx="10115549" cy="5977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61651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845" y="133350"/>
            <a:ext cx="10353762" cy="1257300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latin typeface="Arial" pitchFamily="34" charset="0"/>
                <a:cs typeface="Arial" pitchFamily="34" charset="0"/>
              </a:rPr>
              <a:t>Principles of Management</a:t>
            </a:r>
            <a:endParaRPr lang="en-IN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333500"/>
            <a:ext cx="10849580" cy="5372100"/>
          </a:xfrm>
        </p:spPr>
        <p:txBody>
          <a:bodyPr>
            <a:normAutofit/>
          </a:bodyPr>
          <a:lstStyle/>
          <a:p>
            <a:pPr marL="436950" indent="-4000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Division of work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: In any organised situation, work should be divided into compact jobs to be assigned to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individuals.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Division of labour facilitates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specialisation and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improves efficiency, if, it is done within reasonable limits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436950" indent="-4000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Authority 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and responsibility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: The authority of a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manager should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go hand in hand with the responsibility for effective results. In other words, there should be a parity or balance between authority and responsibility vested in a managerial position. </a:t>
            </a:r>
          </a:p>
          <a:p>
            <a:pPr marL="436950" indent="-4000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Discipline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: Discipline defined as observance of diligence and respect, should be enforced throughout the organisation by managers as leaders of their work groups. </a:t>
            </a:r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Fayol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declares that discipline requires good superiors at all levels. </a:t>
            </a:r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Fayol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emphasised the need for discipline among the personnel for the smooth running of organisations and advocated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penalties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to prevent its violation. </a:t>
            </a:r>
          </a:p>
          <a:p>
            <a:pPr marL="436950" indent="-4000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Unity 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of command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: This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principle specifies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that a subordinate in an organisation should be under the direct supervision of a single superior from whom he gets instructions and to whom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he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is accountable. In other words, every employee should have only one boss, otherwise, conflict and confusion in authority and instructions would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result.</a:t>
            </a:r>
            <a:endParaRPr lang="en-IN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045" y="247650"/>
            <a:ext cx="10353762" cy="971550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latin typeface="Arial" pitchFamily="34" charset="0"/>
                <a:cs typeface="Arial" pitchFamily="34" charset="0"/>
              </a:rPr>
              <a:t>Principles of Management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4" y="1152526"/>
            <a:ext cx="11068655" cy="5429250"/>
          </a:xfrm>
        </p:spPr>
        <p:txBody>
          <a:bodyPr>
            <a:normAutofit/>
          </a:bodyPr>
          <a:lstStyle/>
          <a:p>
            <a:pPr marL="436950" indent="-400050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IN" sz="1800" b="1" dirty="0" smtClean="0">
                <a:latin typeface="Arial" pitchFamily="34" charset="0"/>
                <a:cs typeface="Arial" pitchFamily="34" charset="0"/>
              </a:rPr>
              <a:t>Unity of direction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: According to this principle, a set of activities having the same objective should be under the direction of a single manager. Similarly, there should t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be only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one plan of action for such a set of activities since the objective is the same. </a:t>
            </a:r>
            <a:endParaRPr lang="en-IN" sz="1800" dirty="0" smtClean="0">
              <a:latin typeface="Arial" pitchFamily="34" charset="0"/>
              <a:cs typeface="Arial" pitchFamily="34" charset="0"/>
            </a:endParaRPr>
          </a:p>
          <a:p>
            <a:pPr marL="436950" indent="-400050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IN" sz="1800" b="1" dirty="0" smtClean="0">
                <a:latin typeface="Arial" pitchFamily="34" charset="0"/>
                <a:cs typeface="Arial" pitchFamily="34" charset="0"/>
              </a:rPr>
              <a:t>Subordination </a:t>
            </a:r>
            <a:r>
              <a:rPr lang="en-IN" sz="1800" b="1" dirty="0" smtClean="0">
                <a:latin typeface="Arial" pitchFamily="34" charset="0"/>
                <a:cs typeface="Arial" pitchFamily="34" charset="0"/>
              </a:rPr>
              <a:t>of individual interest to central interest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: The collective good and common interests of the organisation should prevail over the narrow sectional and self interest of its members. </a:t>
            </a:r>
          </a:p>
          <a:p>
            <a:pPr marL="436950" indent="-400050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IN" sz="1800" b="1" dirty="0" smtClean="0">
                <a:latin typeface="Arial" pitchFamily="34" charset="0"/>
                <a:cs typeface="Arial" pitchFamily="34" charset="0"/>
              </a:rPr>
              <a:t>Remuneration: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 Remuneration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and the methods of payment in an organisation should be fair. </a:t>
            </a:r>
            <a:endParaRPr lang="en-IN" sz="1800" dirty="0" smtClean="0">
              <a:latin typeface="Arial" pitchFamily="34" charset="0"/>
              <a:cs typeface="Arial" pitchFamily="34" charset="0"/>
            </a:endParaRPr>
          </a:p>
          <a:p>
            <a:pPr marL="436950" indent="-400050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IN" sz="1800" b="1" dirty="0" smtClean="0">
                <a:latin typeface="Arial" pitchFamily="34" charset="0"/>
                <a:cs typeface="Arial" pitchFamily="34" charset="0"/>
              </a:rPr>
              <a:t>Centralisation </a:t>
            </a:r>
            <a:r>
              <a:rPr lang="en-IN" sz="1800" b="1" dirty="0" smtClean="0">
                <a:latin typeface="Arial" pitchFamily="34" charset="0"/>
                <a:cs typeface="Arial" pitchFamily="34" charset="0"/>
              </a:rPr>
              <a:t>: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It refers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to relative concentration of much authority in a manager at any managerial level but especially at the top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managerial level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. Decentralisation of authority refers to relative dispersal or devolution of authority among the various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managerial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levels and especially among the lower managerial levels to facilitate operational decision -making. There should be a proper combination and balance between centralisation and decentralisation in an organisation based on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consideration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of several internal and external factors. </a:t>
            </a:r>
            <a:endParaRPr lang="en-IN" sz="1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{7179A44A-790D-4033-A712-EE220DC23F57}tf12214701_win32</Template>
  <TotalTime>410</TotalTime>
  <Words>632</Words>
  <Application>Microsoft Office PowerPoint</Application>
  <PresentationFormat>Custom</PresentationFormat>
  <Paragraphs>19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SlateVTI</vt:lpstr>
      <vt:lpstr>Management</vt:lpstr>
      <vt:lpstr>Slide 2</vt:lpstr>
      <vt:lpstr>Slide 3</vt:lpstr>
      <vt:lpstr>Slide 4</vt:lpstr>
      <vt:lpstr>Slide 5</vt:lpstr>
      <vt:lpstr>Slide 6</vt:lpstr>
      <vt:lpstr>Slide 7</vt:lpstr>
      <vt:lpstr>Principles of Management</vt:lpstr>
      <vt:lpstr>Principles of Management</vt:lpstr>
      <vt:lpstr>Principles of Management</vt:lpstr>
      <vt:lpstr>Slide 11</vt:lpstr>
      <vt:lpstr>Slide 12</vt:lpstr>
      <vt:lpstr>Slide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Management</dc:title>
  <dc:creator>Koninika Mukherjee</dc:creator>
  <cp:lastModifiedBy>Windows User</cp:lastModifiedBy>
  <cp:revision>19</cp:revision>
  <dcterms:created xsi:type="dcterms:W3CDTF">2023-02-08T05:12:01Z</dcterms:created>
  <dcterms:modified xsi:type="dcterms:W3CDTF">2023-08-03T09:35:19Z</dcterms:modified>
</cp:coreProperties>
</file>