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62" r:id="rId5"/>
    <p:sldId id="259" r:id="rId6"/>
    <p:sldId id="261" r:id="rId7"/>
    <p:sldId id="260"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599"/>
  </p:normalViewPr>
  <p:slideViewPr>
    <p:cSldViewPr snapToGrid="0" snapToObjects="1">
      <p:cViewPr varScale="1">
        <p:scale>
          <a:sx n="106" d="100"/>
          <a:sy n="106" d="100"/>
        </p:scale>
        <p:origin x="792"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11/5/16</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11/5/16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11/5/16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11/5/16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11/5/16</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11/5/16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11/5/16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11/5/16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11/5/16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11/5/16</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11/5/16</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11/5/16</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Event miner</a:t>
            </a:r>
            <a:endParaRPr lang="en-US" dirty="0"/>
          </a:p>
        </p:txBody>
      </p:sp>
      <p:sp>
        <p:nvSpPr>
          <p:cNvPr id="3" name="Subtitle 2"/>
          <p:cNvSpPr>
            <a:spLocks noGrp="1"/>
          </p:cNvSpPr>
          <p:nvPr>
            <p:ph type="subTitle" idx="1"/>
          </p:nvPr>
        </p:nvSpPr>
        <p:spPr/>
        <p:txBody>
          <a:bodyPr>
            <a:normAutofit fontScale="92500" lnSpcReduction="10000"/>
          </a:bodyPr>
          <a:lstStyle/>
          <a:p>
            <a:r>
              <a:rPr lang="en-US" dirty="0"/>
              <a:t>Naga Satya </a:t>
            </a:r>
            <a:r>
              <a:rPr lang="en-US" dirty="0" err="1"/>
              <a:t>Karthik</a:t>
            </a:r>
            <a:r>
              <a:rPr lang="en-US" dirty="0"/>
              <a:t>, </a:t>
            </a:r>
            <a:r>
              <a:rPr lang="en-US" dirty="0" err="1"/>
              <a:t>Narikimilli</a:t>
            </a:r>
            <a:endParaRPr lang="en-US" dirty="0"/>
          </a:p>
          <a:p>
            <a:r>
              <a:rPr lang="en-US" dirty="0" smtClean="0"/>
              <a:t>Prashant Mishra</a:t>
            </a:r>
          </a:p>
          <a:p>
            <a:r>
              <a:rPr lang="en-US" dirty="0" smtClean="0"/>
              <a:t>Yash Sinha</a:t>
            </a:r>
            <a:endParaRPr lang="en-US" dirty="0"/>
          </a:p>
        </p:txBody>
      </p:sp>
      <p:pic>
        <p:nvPicPr>
          <p:cNvPr id="4" name="Picture 3"/>
          <p:cNvPicPr>
            <a:picLocks noChangeAspect="1"/>
          </p:cNvPicPr>
          <p:nvPr/>
        </p:nvPicPr>
        <p:blipFill rotWithShape="1">
          <a:blip r:embed="rId2">
            <a:alphaModFix/>
            <a:extLst>
              <a:ext uri="{28A0092B-C50C-407E-A947-70E740481C1C}">
                <a14:useLocalDpi xmlns:a14="http://schemas.microsoft.com/office/drawing/2010/main" val="0"/>
              </a:ext>
            </a:extLst>
          </a:blip>
          <a:srcRect r="80480"/>
          <a:stretch/>
        </p:blipFill>
        <p:spPr>
          <a:xfrm>
            <a:off x="1592680" y="2587980"/>
            <a:ext cx="1487404" cy="1333500"/>
          </a:xfrm>
          <a:prstGeom prst="rect">
            <a:avLst/>
          </a:prstGeom>
        </p:spPr>
      </p:pic>
    </p:spTree>
    <p:extLst>
      <p:ext uri="{BB962C8B-B14F-4D97-AF65-F5344CB8AC3E}">
        <p14:creationId xmlns:p14="http://schemas.microsoft.com/office/powerpoint/2010/main" val="16303252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a:t>
            </a:r>
            <a:endParaRPr lang="en-US" dirty="0"/>
          </a:p>
        </p:txBody>
      </p:sp>
      <p:sp>
        <p:nvSpPr>
          <p:cNvPr id="3" name="Content Placeholder 2"/>
          <p:cNvSpPr>
            <a:spLocks noGrp="1"/>
          </p:cNvSpPr>
          <p:nvPr>
            <p:ph idx="1"/>
          </p:nvPr>
        </p:nvSpPr>
        <p:spPr/>
        <p:txBody>
          <a:bodyPr/>
          <a:lstStyle/>
          <a:p>
            <a:r>
              <a:rPr lang="en-US" dirty="0" smtClean="0"/>
              <a:t>There isn’t a centralized platform for nearby events</a:t>
            </a:r>
          </a:p>
          <a:p>
            <a:r>
              <a:rPr lang="en-US" dirty="0" smtClean="0"/>
              <a:t>User tends to miss interesting events because of lack of information</a:t>
            </a:r>
          </a:p>
        </p:txBody>
      </p:sp>
    </p:spTree>
    <p:extLst>
      <p:ext uri="{BB962C8B-B14F-4D97-AF65-F5344CB8AC3E}">
        <p14:creationId xmlns:p14="http://schemas.microsoft.com/office/powerpoint/2010/main" val="17103278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a:t>
            </a:r>
            <a:endParaRPr lang="en-US" dirty="0"/>
          </a:p>
        </p:txBody>
      </p:sp>
      <p:sp>
        <p:nvSpPr>
          <p:cNvPr id="3" name="Content Placeholder 2"/>
          <p:cNvSpPr>
            <a:spLocks noGrp="1"/>
          </p:cNvSpPr>
          <p:nvPr>
            <p:ph idx="1"/>
          </p:nvPr>
        </p:nvSpPr>
        <p:spPr/>
        <p:txBody>
          <a:bodyPr/>
          <a:lstStyle/>
          <a:p>
            <a:r>
              <a:rPr lang="en-US" dirty="0" smtClean="0"/>
              <a:t>A </a:t>
            </a:r>
            <a:r>
              <a:rPr lang="en-US" dirty="0"/>
              <a:t>F</a:t>
            </a:r>
            <a:r>
              <a:rPr lang="en-US" dirty="0" smtClean="0"/>
              <a:t>acebook application that leverages user’s data: Likes, Location, Posts etc.</a:t>
            </a:r>
          </a:p>
          <a:p>
            <a:r>
              <a:rPr lang="en-US" dirty="0" smtClean="0"/>
              <a:t>Sends a summarized notification everyday based on the above parameters</a:t>
            </a:r>
          </a:p>
          <a:p>
            <a:r>
              <a:rPr lang="en-US" dirty="0" smtClean="0"/>
              <a:t>Filtered event list happening nearby displayed on a map for interactive usage</a:t>
            </a:r>
          </a:p>
          <a:p>
            <a:r>
              <a:rPr lang="en-US" dirty="0" smtClean="0"/>
              <a:t>User can get more information, book tickets, RSVP to events of choice</a:t>
            </a:r>
            <a:endParaRPr lang="en-US" dirty="0"/>
          </a:p>
        </p:txBody>
      </p:sp>
    </p:spTree>
    <p:extLst>
      <p:ext uri="{BB962C8B-B14F-4D97-AF65-F5344CB8AC3E}">
        <p14:creationId xmlns:p14="http://schemas.microsoft.com/office/powerpoint/2010/main" val="3779868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Modules</a:t>
            </a:r>
            <a:endParaRPr lang="en-US" dirty="0"/>
          </a:p>
        </p:txBody>
      </p:sp>
      <p:sp>
        <p:nvSpPr>
          <p:cNvPr id="3" name="Content Placeholder 2"/>
          <p:cNvSpPr>
            <a:spLocks noGrp="1"/>
          </p:cNvSpPr>
          <p:nvPr>
            <p:ph idx="1"/>
          </p:nvPr>
        </p:nvSpPr>
        <p:spPr/>
        <p:txBody>
          <a:bodyPr/>
          <a:lstStyle/>
          <a:p>
            <a:r>
              <a:rPr lang="en-US" dirty="0" smtClean="0"/>
              <a:t>Event Aggregator Module: Python module which extracts events from Eventbrite and filters it based on ’likes’ and ‘location’ as inputs</a:t>
            </a:r>
          </a:p>
          <a:p>
            <a:r>
              <a:rPr lang="en-US" dirty="0" smtClean="0"/>
              <a:t>Web based Facebook Application: A ruby on rails application hosted on </a:t>
            </a:r>
            <a:r>
              <a:rPr lang="en-US" dirty="0" err="1"/>
              <a:t>H</a:t>
            </a:r>
            <a:r>
              <a:rPr lang="en-US" dirty="0" err="1" smtClean="0"/>
              <a:t>eroku</a:t>
            </a:r>
            <a:r>
              <a:rPr lang="en-US" dirty="0" smtClean="0"/>
              <a:t> which authenticates the user and projects the events as points on a map</a:t>
            </a:r>
          </a:p>
          <a:p>
            <a:r>
              <a:rPr lang="en-US" dirty="0" smtClean="0"/>
              <a:t>Event Filter Generator: JavaScript module which generates a </a:t>
            </a:r>
            <a:r>
              <a:rPr lang="en-US" dirty="0" err="1"/>
              <a:t>J</a:t>
            </a:r>
            <a:r>
              <a:rPr lang="en-US" dirty="0" err="1" smtClean="0"/>
              <a:t>son</a:t>
            </a:r>
            <a:r>
              <a:rPr lang="en-US" dirty="0" smtClean="0"/>
              <a:t> string array of user’s interests and gets the user’s location</a:t>
            </a:r>
          </a:p>
          <a:p>
            <a:r>
              <a:rPr lang="en-US" dirty="0" smtClean="0"/>
              <a:t>Facebook Notification Generator: A subroutine that will be triggered nightly and sends a summarized notification for the list of events</a:t>
            </a:r>
          </a:p>
          <a:p>
            <a:endParaRPr lang="en-US" dirty="0"/>
          </a:p>
        </p:txBody>
      </p:sp>
    </p:spTree>
    <p:extLst>
      <p:ext uri="{BB962C8B-B14F-4D97-AF65-F5344CB8AC3E}">
        <p14:creationId xmlns:p14="http://schemas.microsoft.com/office/powerpoint/2010/main" val="1996422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a:t>
            </a:r>
            <a:endParaRPr lang="en-US" dirty="0"/>
          </a:p>
        </p:txBody>
      </p:sp>
      <p:sp>
        <p:nvSpPr>
          <p:cNvPr id="3" name="Content Placeholder 2"/>
          <p:cNvSpPr>
            <a:spLocks noGrp="1"/>
          </p:cNvSpPr>
          <p:nvPr>
            <p:ph idx="1"/>
          </p:nvPr>
        </p:nvSpPr>
        <p:spPr/>
        <p:txBody>
          <a:bodyPr/>
          <a:lstStyle/>
          <a:p>
            <a:r>
              <a:rPr lang="en-US" dirty="0" smtClean="0"/>
              <a:t>No cluttering of user’s calendar</a:t>
            </a:r>
          </a:p>
          <a:p>
            <a:r>
              <a:rPr lang="en-US" dirty="0" smtClean="0"/>
              <a:t>Focused list based on user’s interests</a:t>
            </a:r>
          </a:p>
          <a:p>
            <a:r>
              <a:rPr lang="en-US" dirty="0" smtClean="0"/>
              <a:t>Leveraging a large amount of existing data via Facebook</a:t>
            </a:r>
          </a:p>
        </p:txBody>
      </p:sp>
    </p:spTree>
    <p:extLst>
      <p:ext uri="{BB962C8B-B14F-4D97-AF65-F5344CB8AC3E}">
        <p14:creationId xmlns:p14="http://schemas.microsoft.com/office/powerpoint/2010/main" val="16147099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Limitations</a:t>
            </a:r>
            <a:endParaRPr lang="en-US" dirty="0"/>
          </a:p>
        </p:txBody>
      </p:sp>
      <p:sp>
        <p:nvSpPr>
          <p:cNvPr id="3" name="Content Placeholder 2"/>
          <p:cNvSpPr>
            <a:spLocks noGrp="1"/>
          </p:cNvSpPr>
          <p:nvPr>
            <p:ph idx="1"/>
          </p:nvPr>
        </p:nvSpPr>
        <p:spPr/>
        <p:txBody>
          <a:bodyPr/>
          <a:lstStyle/>
          <a:p>
            <a:r>
              <a:rPr lang="en-US" dirty="0" smtClean="0"/>
              <a:t>We are unable to display the app page when the user clicks on notification. This is because Facebook Canvas Page requires SSL enabled webpage. However, the page is accessible from website link</a:t>
            </a:r>
          </a:p>
          <a:p>
            <a:r>
              <a:rPr lang="en-US" dirty="0" smtClean="0"/>
              <a:t>We have generated the list of filtered events using the Python module and stored the output as </a:t>
            </a:r>
            <a:r>
              <a:rPr lang="en-US" dirty="0" err="1" smtClean="0"/>
              <a:t>Json</a:t>
            </a:r>
            <a:r>
              <a:rPr lang="en-US" dirty="0" smtClean="0"/>
              <a:t> array. This is stored in </a:t>
            </a:r>
            <a:r>
              <a:rPr lang="en-US" dirty="0" err="1" smtClean="0"/>
              <a:t>app.js</a:t>
            </a:r>
            <a:r>
              <a:rPr lang="en-US" dirty="0" smtClean="0"/>
              <a:t> file. </a:t>
            </a:r>
            <a:r>
              <a:rPr lang="en-US" dirty="0"/>
              <a:t>We were unable to integrate the data extracted from Event Aggregator module to the Facebook Application</a:t>
            </a:r>
            <a:endParaRPr lang="en-US" dirty="0"/>
          </a:p>
        </p:txBody>
      </p:sp>
    </p:spTree>
    <p:extLst>
      <p:ext uri="{BB962C8B-B14F-4D97-AF65-F5344CB8AC3E}">
        <p14:creationId xmlns:p14="http://schemas.microsoft.com/office/powerpoint/2010/main" val="14867836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Stretch goals</a:t>
            </a:r>
            <a:endParaRPr lang="en-US" dirty="0"/>
          </a:p>
        </p:txBody>
      </p:sp>
      <p:sp>
        <p:nvSpPr>
          <p:cNvPr id="3" name="Content Placeholder 2"/>
          <p:cNvSpPr>
            <a:spLocks noGrp="1"/>
          </p:cNvSpPr>
          <p:nvPr>
            <p:ph idx="1"/>
          </p:nvPr>
        </p:nvSpPr>
        <p:spPr/>
        <p:txBody>
          <a:bodyPr/>
          <a:lstStyle/>
          <a:p>
            <a:r>
              <a:rPr lang="en-US" dirty="0" smtClean="0"/>
              <a:t>Using Natural Language Processing on user’s interest to match more relevant events</a:t>
            </a:r>
          </a:p>
          <a:p>
            <a:r>
              <a:rPr lang="en-US" dirty="0" smtClean="0"/>
              <a:t>Using user’s Facebook posts to get a better view of interests</a:t>
            </a:r>
          </a:p>
          <a:p>
            <a:r>
              <a:rPr lang="en-US" dirty="0" smtClean="0"/>
              <a:t>Using multiple endpoints for more number of events in the area</a:t>
            </a:r>
          </a:p>
          <a:p>
            <a:r>
              <a:rPr lang="en-US" dirty="0" smtClean="0"/>
              <a:t>RSVP through the Facebook application itself</a:t>
            </a:r>
          </a:p>
          <a:p>
            <a:r>
              <a:rPr lang="en-US" dirty="0" smtClean="0"/>
              <a:t>User can find out who else is going in the event based on RSVP information of their friends</a:t>
            </a:r>
          </a:p>
          <a:p>
            <a:r>
              <a:rPr lang="en-US" dirty="0" smtClean="0"/>
              <a:t>Extracting data from iCal feeds like Google Calendar, Outlook Calendar etc. </a:t>
            </a:r>
          </a:p>
          <a:p>
            <a:endParaRPr lang="en-US" dirty="0"/>
          </a:p>
        </p:txBody>
      </p:sp>
    </p:spTree>
    <p:extLst>
      <p:ext uri="{BB962C8B-B14F-4D97-AF65-F5344CB8AC3E}">
        <p14:creationId xmlns:p14="http://schemas.microsoft.com/office/powerpoint/2010/main" val="18892086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lgn="ctr">
              <a:buNone/>
            </a:pPr>
            <a:endParaRPr lang="en-US" dirty="0" smtClean="0"/>
          </a:p>
          <a:p>
            <a:pPr marL="0" indent="0" algn="ctr">
              <a:buNone/>
            </a:pPr>
            <a:r>
              <a:rPr lang="en-US" sz="6000" dirty="0" smtClean="0"/>
              <a:t>Thank You</a:t>
            </a:r>
          </a:p>
          <a:p>
            <a:pPr marL="0" indent="0" algn="ctr">
              <a:buNone/>
            </a:pPr>
            <a:endParaRPr lang="en-US" sz="1800" b="1" dirty="0" smtClean="0"/>
          </a:p>
          <a:p>
            <a:pPr marL="0" indent="0" algn="ctr">
              <a:buNone/>
            </a:pPr>
            <a:r>
              <a:rPr lang="en-US" dirty="0"/>
              <a:t>Naga </a:t>
            </a:r>
            <a:r>
              <a:rPr lang="en-US" dirty="0"/>
              <a:t>Satya </a:t>
            </a:r>
            <a:r>
              <a:rPr lang="en-US" dirty="0" err="1"/>
              <a:t>Karthik</a:t>
            </a:r>
            <a:r>
              <a:rPr lang="en-US" dirty="0"/>
              <a:t>, </a:t>
            </a:r>
            <a:r>
              <a:rPr lang="en-US" dirty="0" err="1"/>
              <a:t>Narikimilli</a:t>
            </a:r>
            <a:endParaRPr lang="en-US" sz="1800" dirty="0" smtClean="0"/>
          </a:p>
          <a:p>
            <a:pPr marL="0" indent="0" algn="ctr">
              <a:buNone/>
            </a:pPr>
            <a:r>
              <a:rPr lang="en-US" sz="1800" dirty="0" smtClean="0"/>
              <a:t>Prashant Mishra</a:t>
            </a:r>
          </a:p>
          <a:p>
            <a:pPr marL="0" indent="0" algn="ctr">
              <a:buNone/>
            </a:pPr>
            <a:r>
              <a:rPr lang="en-US" sz="1800" dirty="0" smtClean="0"/>
              <a:t>Yash Sinha</a:t>
            </a:r>
            <a:endParaRPr lang="en-US" dirty="0"/>
          </a:p>
        </p:txBody>
      </p:sp>
    </p:spTree>
    <p:extLst>
      <p:ext uri="{BB962C8B-B14F-4D97-AF65-F5344CB8AC3E}">
        <p14:creationId xmlns:p14="http://schemas.microsoft.com/office/powerpoint/2010/main" val="89652240"/>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Crop</Template>
  <TotalTime>29</TotalTime>
  <Words>359</Words>
  <Application>Microsoft Macintosh PowerPoint</Application>
  <PresentationFormat>Widescreen</PresentationFormat>
  <Paragraphs>37</Paragraphs>
  <Slides>8</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8</vt:i4>
      </vt:variant>
    </vt:vector>
  </HeadingPairs>
  <TitlesOfParts>
    <vt:vector size="10" baseType="lpstr">
      <vt:lpstr>Franklin Gothic Book</vt:lpstr>
      <vt:lpstr>Crop</vt:lpstr>
      <vt:lpstr>Event miner</vt:lpstr>
      <vt:lpstr>Problem</vt:lpstr>
      <vt:lpstr>Solution</vt:lpstr>
      <vt:lpstr>Modules</vt:lpstr>
      <vt:lpstr>Advantages</vt:lpstr>
      <vt:lpstr>Limitations</vt:lpstr>
      <vt:lpstr>Stretch goals</vt:lpstr>
      <vt:lpstr>PowerPoint Presentation</vt:lpstr>
    </vt:vector>
  </TitlesOfParts>
  <Company/>
  <LinksUpToDate>false</LinksUpToDate>
  <SharedDoc>false</SharedDoc>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Event miner</dc:title>
  <dc:creator>Yash Sinha</dc:creator>
  <cp:lastModifiedBy>Yash Sinha</cp:lastModifiedBy>
  <cp:revision>4</cp:revision>
  <dcterms:created xsi:type="dcterms:W3CDTF">2016-11-05T20:04:04Z</dcterms:created>
  <dcterms:modified xsi:type="dcterms:W3CDTF">2016-11-05T20:33:12Z</dcterms:modified>
</cp:coreProperties>
</file>