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Economic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3b8e9f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3b8e9f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3de202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3de202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1.Genetically-determined sex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2.Cardiometabolic health: BMI and T2D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Social determinants of health: Multiple Deprivation Index (MDI)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Outcome: COVID-19 severity (laboratory confirmed SARS-CoV-2 and hospitalization)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SDH metrics include: economic stability, physical environment, education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Cardiometabolic BMI and T2D jointly tested together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Individuals from england to account for heterogeneity across countries in UK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 model accounts for gene, environment, gene environment interaction, age, sex, and genetic principal components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(COVID-19 hospitalization) ~ g + exposure + g*exposure + age + sex + 5 genetic PCs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existing definition derived from the Florez lab UKB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lightning talk - take out individuals from england.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are the risk factors of COVID-19 severity that we have been particularly interested in. Male sex, cardiometabolic status, and social determinants of health - they all have been associated with worse outcomes of COVID.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 sex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independently associated with higher mortality and worse outcomes (Palaiodimos et al., 2020)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Cardiometabolic status (i.e. obesity and T2D)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associated with increased COVID-19 susceptibility and severity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Social determinants of health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Marginalized communities have disproportionately worse outcomes of COVID-19, likely due to predisposition to worse conditions such as environmental factors, limited healthcare access, and other societal influences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3b8e9f05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3b8e9f05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Found 5 loci passing genome-wide threshold, but we will focus on 1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genes and connection to COVID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PGF: placental growth factor; sex dimorphic gene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Associated with Expression of EIF2B2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Eukaryotic translation initiation factor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family important for viral mRNA translation!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3b8e9f05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3b8e9f05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Associated with testosterone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Found in enhancer in lung and other tissues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EIF2B2: a gene within a family of proteins involved in viral mRNA translation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genetic effect in males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GxE interaction methods uncovered genetic effects previously unidentified.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 out of 5 variants had GEM marginal p-value that did not pass the genome-wide significant threshold (p&lt;5e-08)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Found novel variants that interact with sex to affect COVID-19 outcomes, prompting new direction for future studies.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Rs2268616 (PGF variant) was the most interesting we found and we will primarily highlight this variant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genome-wide significant variant in </a:t>
            </a:r>
            <a:r>
              <a:rPr b="1" lang="en"/>
              <a:t>joint sex and joint cardiometabolic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Stratified sex analysis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Genetic effect in both female and males, but greater genetic effect in males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93de2024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93de2024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3de202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3de202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1.Genetically-determined sex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2.Cardiometabolic health: BMI and T2D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Social determinants of health: Multiple Deprivation Index (MDI)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Outcome: COVID-19 severity (laboratory confirmed SARS-CoV-2 and hospitalization)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SDH metrics include: economic stability, physical environment, education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Cardiometabolic BMI and T2D jointly tested together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Individuals from england to account for heterogeneity across countries in UK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 model accounts for gene, environment, gene environment interaction, age, sex, and genetic principal components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(COVID-19 hospitalization) ~ g + exposure + g*exposure + age + sex + 5 genetic PCs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existing definition derived from the Florez lab UKB project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lightning talk - take out individuals from england.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These are the risk factors of COVID-19 severity that we have been particularly interested in. Male sex, cardiometabolic status, and social determinants of health - they all have been associated with worse outcomes of COVID.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 sex 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independently associated with higher mortality and worse outcomes (Palaiodimos et al., 2020)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Cardiometabolic status (i.e. obesity and T2D)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associated with increased COVID-19 susceptibility and severity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Social determinants of health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Marginalized communities have disproportionately worse outcomes of COVID-19, likely due to predisposition to worse conditions such as environmental factors, limited healthcare access, and other societal influences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3de2024a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3de2024a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Found 5 loci passing genome-wide threshold, but we will focus on 1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genes and connection to COVID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PGF: placental growth factor;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Associated with Expression of EIF2B2</a:t>
            </a:r>
            <a:r>
              <a:rPr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Eukaryotic translation initiation factor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-"/>
            </a:pPr>
            <a:r>
              <a:rPr lang="en">
                <a:solidFill>
                  <a:schemeClr val="dk1"/>
                </a:solidFill>
              </a:rPr>
              <a:t>EIF2B2: a gene within a family of proteins involved in viral mRNA translation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Greater genetic effect in males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Associated with testosterone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Found in enhancer in lung and other tissues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29d4d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29d4d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Subsetting our dataset to European ancestry (and England for MDI) reduces heterogeneity 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Can’t leverage diversity within UKBB population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studies: susceptibility vs severity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3de2024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3de2024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145806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latin typeface="Droid Serif"/>
                <a:ea typeface="Droid Serif"/>
                <a:cs typeface="Droid Serif"/>
                <a:sym typeface="Droid Serif"/>
              </a:rPr>
              <a:t>UKB COVID</a:t>
            </a:r>
            <a:endParaRPr sz="298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latin typeface="Droid Serif"/>
                <a:ea typeface="Droid Serif"/>
                <a:cs typeface="Droid Serif"/>
                <a:sym typeface="Droid Serif"/>
              </a:rPr>
              <a:t>GxE Interaction</a:t>
            </a:r>
            <a:endParaRPr sz="298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latin typeface="Droid Serif"/>
                <a:ea typeface="Droid Serif"/>
                <a:cs typeface="Droid Serif"/>
                <a:sym typeface="Droid Serif"/>
              </a:rPr>
              <a:t>Analysis</a:t>
            </a:r>
            <a:endParaRPr sz="298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2818149"/>
            <a:ext cx="31107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Joanna Lin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Connors-BRI Symposium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Manning Laboratory 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Massachusetts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 General Hospital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05/19/21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-284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roid Serif"/>
                <a:ea typeface="Droid Serif"/>
                <a:cs typeface="Droid Serif"/>
                <a:sym typeface="Droid Serif"/>
              </a:rPr>
              <a:t>Workflow</a:t>
            </a:r>
            <a:endParaRPr sz="3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826450" y="509850"/>
            <a:ext cx="3354000" cy="152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Established Risk Factors: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Male sex 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Cardiometabolic health 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Social determinants of health</a:t>
            </a:r>
            <a:endParaRPr sz="1500"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972850" y="503381"/>
            <a:ext cx="3486600" cy="152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Genetics: Host Genetics Initiative have identified genetic associations with COVID-19 severity through a world-wide meta-analysis</a:t>
            </a:r>
            <a:endParaRPr sz="1500"/>
          </a:p>
        </p:txBody>
      </p:sp>
      <p:cxnSp>
        <p:nvCxnSpPr>
          <p:cNvPr id="116" name="Google Shape;116;p26"/>
          <p:cNvCxnSpPr>
            <a:stCxn id="114" idx="2"/>
          </p:cNvCxnSpPr>
          <p:nvPr/>
        </p:nvCxnSpPr>
        <p:spPr>
          <a:xfrm>
            <a:off x="2503450" y="2033550"/>
            <a:ext cx="2060100" cy="72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6"/>
          <p:cNvCxnSpPr>
            <a:stCxn id="115" idx="2"/>
          </p:cNvCxnSpPr>
          <p:nvPr/>
        </p:nvCxnSpPr>
        <p:spPr>
          <a:xfrm flipH="1">
            <a:off x="4563650" y="2027081"/>
            <a:ext cx="2152500" cy="7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6"/>
          <p:cNvCxnSpPr/>
          <p:nvPr/>
        </p:nvCxnSpPr>
        <p:spPr>
          <a:xfrm>
            <a:off x="4561468" y="2753481"/>
            <a:ext cx="0" cy="70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935400" y="3481400"/>
            <a:ext cx="7447500" cy="152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genome-wide </a:t>
            </a:r>
            <a:r>
              <a:rPr b="1" lang="en" sz="1500"/>
              <a:t>GxE interaction analysis</a:t>
            </a:r>
            <a:r>
              <a:rPr lang="en" sz="1500"/>
              <a:t> in the UK Biobank investigating the interaction between genetic variants and each of </a:t>
            </a:r>
            <a:r>
              <a:rPr b="1" lang="en" sz="1500"/>
              <a:t>sex, cardiometabolic health, and social determinants of health</a:t>
            </a:r>
            <a:r>
              <a:rPr lang="en" sz="1500"/>
              <a:t> in their impact on </a:t>
            </a:r>
            <a:r>
              <a:rPr b="1" lang="en" sz="1500"/>
              <a:t>COVID-19 severity</a:t>
            </a:r>
            <a:endParaRPr b="1"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(1) Interaction test</a:t>
            </a:r>
            <a:r>
              <a:rPr lang="en" sz="1500"/>
              <a:t> &amp; </a:t>
            </a:r>
            <a:r>
              <a:rPr i="1" lang="en" sz="1500"/>
              <a:t>(2) Joint test</a:t>
            </a:r>
            <a:r>
              <a:rPr lang="en" sz="1500"/>
              <a:t> of genetic main and interaction effect</a:t>
            </a:r>
            <a:endParaRPr sz="15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334" y="464306"/>
            <a:ext cx="5812550" cy="451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/>
          <p:nvPr/>
        </p:nvSpPr>
        <p:spPr>
          <a:xfrm>
            <a:off x="5658006" y="464306"/>
            <a:ext cx="63300" cy="198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7"/>
          <p:cNvCxnSpPr>
            <a:endCxn id="127" idx="1"/>
          </p:cNvCxnSpPr>
          <p:nvPr/>
        </p:nvCxnSpPr>
        <p:spPr>
          <a:xfrm>
            <a:off x="5759183" y="498800"/>
            <a:ext cx="1426500" cy="44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7"/>
          <p:cNvSpPr txBox="1"/>
          <p:nvPr/>
        </p:nvSpPr>
        <p:spPr>
          <a:xfrm>
            <a:off x="7185683" y="743900"/>
            <a:ext cx="1488600" cy="400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Rs2268616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2355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Droid Serif"/>
                <a:ea typeface="Droid Serif"/>
                <a:cs typeface="Droid Serif"/>
                <a:sym typeface="Droid Serif"/>
              </a:rPr>
              <a:t>Rs2268616 Biology</a:t>
            </a:r>
            <a:endParaRPr sz="35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213" y="2287825"/>
            <a:ext cx="5360371" cy="26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347400" y="918625"/>
            <a:ext cx="860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Associated with testosterone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Sits within an enhancer in lung and other tissues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Affects expression of EIF2B2 (involved in viral mRNA translation)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044700" y="1145806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latin typeface="Droid Serif"/>
                <a:ea typeface="Droid Serif"/>
                <a:cs typeface="Droid Serif"/>
                <a:sym typeface="Droid Serif"/>
              </a:rPr>
              <a:t>UKB COVID</a:t>
            </a:r>
            <a:endParaRPr sz="298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latin typeface="Droid Serif"/>
                <a:ea typeface="Droid Serif"/>
                <a:cs typeface="Droid Serif"/>
                <a:sym typeface="Droid Serif"/>
              </a:rPr>
              <a:t>GxE Interaction</a:t>
            </a:r>
            <a:endParaRPr sz="298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80">
                <a:latin typeface="Droid Serif"/>
                <a:ea typeface="Droid Serif"/>
                <a:cs typeface="Droid Serif"/>
                <a:sym typeface="Droid Serif"/>
              </a:rPr>
              <a:t>Analysis</a:t>
            </a:r>
            <a:endParaRPr sz="298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044700" y="2818149"/>
            <a:ext cx="31107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Joanna Lin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Connors-BRI Symposium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Manning Laboratory Massachusetts General Hospital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05/19/21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432300" y="1248850"/>
            <a:ext cx="3351300" cy="1480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Established Risk Factors: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Male sex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Cardiometabolic health (obesity and T2D)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Social determinants of health</a:t>
            </a:r>
            <a:endParaRPr sz="1500"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4317850" y="1748875"/>
            <a:ext cx="1889700" cy="700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Common genetic variants</a:t>
            </a:r>
            <a:endParaRPr sz="1500"/>
          </a:p>
        </p:txBody>
      </p:sp>
      <p:cxnSp>
        <p:nvCxnSpPr>
          <p:cNvPr id="147" name="Google Shape;147;p30"/>
          <p:cNvCxnSpPr>
            <a:stCxn id="145" idx="2"/>
          </p:cNvCxnSpPr>
          <p:nvPr/>
        </p:nvCxnSpPr>
        <p:spPr>
          <a:xfrm>
            <a:off x="2107950" y="2729350"/>
            <a:ext cx="1301400" cy="6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30"/>
          <p:cNvCxnSpPr>
            <a:stCxn id="146" idx="2"/>
          </p:cNvCxnSpPr>
          <p:nvPr/>
        </p:nvCxnSpPr>
        <p:spPr>
          <a:xfrm flipH="1">
            <a:off x="3419200" y="2449375"/>
            <a:ext cx="1843500" cy="90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30"/>
          <p:cNvCxnSpPr/>
          <p:nvPr/>
        </p:nvCxnSpPr>
        <p:spPr>
          <a:xfrm>
            <a:off x="3409343" y="3334476"/>
            <a:ext cx="0" cy="66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5094250" y="2946200"/>
            <a:ext cx="3951300" cy="1231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Genome-wide gene-environment interaction analysis: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Interaction test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Joint test</a:t>
            </a:r>
            <a:r>
              <a:rPr lang="en" sz="1400"/>
              <a:t> of genetic main and interaction effect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595125" y="98375"/>
            <a:ext cx="8080500" cy="965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Objective: Conduct a genome-wide </a:t>
            </a:r>
            <a:r>
              <a:rPr b="1" lang="en" sz="1500"/>
              <a:t>GxE interaction analysis</a:t>
            </a:r>
            <a:r>
              <a:rPr lang="en" sz="1500"/>
              <a:t> in the UK Biobank investigating the interaction between genetic variants and each of </a:t>
            </a:r>
            <a:r>
              <a:rPr b="1" lang="en" sz="1500"/>
              <a:t>sex, cardiometabolic health, and social determinants of health</a:t>
            </a:r>
            <a:r>
              <a:rPr lang="en" sz="1500"/>
              <a:t> in their impact on </a:t>
            </a:r>
            <a:r>
              <a:rPr b="1" lang="en" sz="1500"/>
              <a:t>COVID-19 severity.</a:t>
            </a:r>
            <a:endParaRPr sz="1500"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1359775" y="4049325"/>
            <a:ext cx="3903000" cy="700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Severe COVID-19 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(hospitalized vs. rest of population)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50" y="412282"/>
            <a:ext cx="5305493" cy="41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/>
          <p:nvPr/>
        </p:nvSpPr>
        <p:spPr>
          <a:xfrm>
            <a:off x="3993074" y="410766"/>
            <a:ext cx="69900" cy="1831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31"/>
          <p:cNvCxnSpPr>
            <a:stCxn id="158" idx="0"/>
            <a:endCxn id="160" idx="1"/>
          </p:cNvCxnSpPr>
          <p:nvPr/>
        </p:nvCxnSpPr>
        <p:spPr>
          <a:xfrm flipH="1" rot="10800000">
            <a:off x="4028024" y="362766"/>
            <a:ext cx="1545900" cy="4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31"/>
          <p:cNvSpPr txBox="1"/>
          <p:nvPr/>
        </p:nvSpPr>
        <p:spPr>
          <a:xfrm>
            <a:off x="5573883" y="162550"/>
            <a:ext cx="1488600" cy="400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Rs2268616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500" y="623075"/>
            <a:ext cx="3452400" cy="17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5666000" y="2699850"/>
            <a:ext cx="3333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Associated with testosterone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Sits within an enhancer in lung and other tissues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Affects expression of EIF2B2 (involved in viral mRNA translation)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Droid Serif"/>
                <a:ea typeface="Droid Serif"/>
                <a:cs typeface="Droid Serif"/>
                <a:sym typeface="Droid Serif"/>
              </a:rPr>
              <a:t>Findings</a:t>
            </a:r>
            <a:endParaRPr sz="3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996625"/>
            <a:ext cx="85206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GxE interaction methods uncovered genetic effects previously unidentified.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3 out of 5 variants had GEM marginal p-value that did not pass the genome-wide significant threshold (p&lt;5e-08)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Found novel variants that interact with sex and may mediate worse COVID-19 outcomes, prompting new directions for future studies.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Droid Serif"/>
                <a:ea typeface="Droid Serif"/>
                <a:cs typeface="Droid Serif"/>
                <a:sym typeface="Droid Serif"/>
              </a:rPr>
              <a:t>Acknowledgements</a:t>
            </a:r>
            <a:endParaRPr sz="3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601700" y="4053575"/>
            <a:ext cx="2211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Dr. Alisa Manning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9258" l="0" r="5069" t="8443"/>
          <a:stretch/>
        </p:blipFill>
        <p:spPr>
          <a:xfrm>
            <a:off x="3482421" y="1347648"/>
            <a:ext cx="2211000" cy="270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2819475" y="4065125"/>
            <a:ext cx="38589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Dr. Kenneth Westerman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713" y="1246650"/>
            <a:ext cx="2577875" cy="27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5553200" y="4036895"/>
            <a:ext cx="38589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Magdalena Sevilla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Gonzalez 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451" y="1354750"/>
            <a:ext cx="2704250" cy="27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