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 snapToObjects="1">
      <p:cViewPr>
        <p:scale>
          <a:sx n="107" d="100"/>
          <a:sy n="107" d="100"/>
        </p:scale>
        <p:origin x="2528" y="-2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F36-C657-0346-9AE8-7DA3AA5CA67E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61DE-DDAA-7347-9AC9-A750DF98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75B980C-6E5F-0E44-8A69-7FE1B62992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7645"/>
            <a:ext cx="5943600" cy="415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327CCB4-B08A-1A44-A416-B080BBA76A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34773"/>
            <a:ext cx="5943600" cy="415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6E9347-6278-7F43-AC96-0102FD82701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076"/>
            <a:ext cx="59436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F11A05-7261-994B-A831-ABC90F9DA915}"/>
              </a:ext>
            </a:extLst>
          </p:cNvPr>
          <p:cNvSpPr txBox="1"/>
          <p:nvPr/>
        </p:nvSpPr>
        <p:spPr>
          <a:xfrm>
            <a:off x="286319" y="2723898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E536F-2C67-7846-B914-A99AFFCE35AD}"/>
              </a:ext>
            </a:extLst>
          </p:cNvPr>
          <p:cNvSpPr txBox="1"/>
          <p:nvPr/>
        </p:nvSpPr>
        <p:spPr>
          <a:xfrm>
            <a:off x="294335" y="361414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86175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Marchek, Casey</dc:creator>
  <cp:lastModifiedBy>Marchek, Casey</cp:lastModifiedBy>
  <cp:revision>3</cp:revision>
  <cp:lastPrinted>2021-06-28T18:30:09Z</cp:lastPrinted>
  <dcterms:created xsi:type="dcterms:W3CDTF">2021-06-28T18:02:45Z</dcterms:created>
  <dcterms:modified xsi:type="dcterms:W3CDTF">2021-06-28T18:36:12Z</dcterms:modified>
</cp:coreProperties>
</file>