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SongAtlas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Clark &amp; 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that we are calling </a:t>
            </a:r>
            <a:r>
              <a:rPr lang="en-US" dirty="0" err="1" smtClean="0"/>
              <a:t>SongAtlas</a:t>
            </a:r>
            <a:r>
              <a:rPr lang="en-US" dirty="0" smtClean="0"/>
              <a:t> is a platform for integrating multiple different music outlets (Spotify, </a:t>
            </a:r>
            <a:r>
              <a:rPr lang="en-US" dirty="0" err="1" smtClean="0"/>
              <a:t>SoundCloud</a:t>
            </a:r>
            <a:r>
              <a:rPr lang="en-US" dirty="0" smtClean="0"/>
              <a:t>, Last.fm, etc.) and combining them into a single central location for users to look up and find their favorite songs and the location there are in.</a:t>
            </a:r>
          </a:p>
          <a:p>
            <a:r>
              <a:rPr lang="en-US" dirty="0" smtClean="0"/>
              <a:t>Our back-end is in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</a:t>
            </a:r>
            <a:r>
              <a:rPr lang="en-US" dirty="0" smtClean="0"/>
              <a:t>while our front-end is a combination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US" dirty="0" smtClean="0"/>
              <a:t>. To connect the database to our front-end site, we are using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tables we are using are: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Tracks, Albums, Artists, </a:t>
            </a:r>
            <a:r>
              <a:rPr lang="en-US" dirty="0" smtClean="0"/>
              <a:t>and then tables for each music source, which currently is just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Spotify,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SoundCloud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and Last.fm</a:t>
            </a:r>
          </a:p>
          <a:p>
            <a:r>
              <a:rPr lang="en-US" dirty="0" smtClean="0"/>
              <a:t>We also are including a separate table for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Submitted</a:t>
            </a:r>
            <a:r>
              <a:rPr lang="en-US" dirty="0" smtClean="0"/>
              <a:t> music. The purpose of this is to allow content to be added from sources that we currently using.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598543"/>
            <a:ext cx="4509567" cy="849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4252463"/>
            <a:ext cx="3026434" cy="1069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244" y="4075237"/>
            <a:ext cx="3858810" cy="24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4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153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SongAtlas</vt:lpstr>
      <vt:lpstr>About the Project </vt:lpstr>
      <vt:lpstr>Data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SongAtlas</dc:title>
  <dc:creator>Chris Manning</dc:creator>
  <cp:lastModifiedBy>Chris Manning</cp:lastModifiedBy>
  <cp:revision>3</cp:revision>
  <dcterms:created xsi:type="dcterms:W3CDTF">2016-04-11T18:57:52Z</dcterms:created>
  <dcterms:modified xsi:type="dcterms:W3CDTF">2016-04-11T20:05:15Z</dcterms:modified>
</cp:coreProperties>
</file>