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4895-B2ED-42C1-ABF0-4718181AA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4B856-CD7F-4E10-B13A-07183EF7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FEA8F-081A-4483-AEA0-DF969E11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A729-9622-4C39-B3BD-D536BE37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809C-A7B9-4B09-9F08-1A10611A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4A28-41D8-469D-A78D-6214168F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6EEB-BD40-41E0-AAF0-03164E51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603E-03DC-4E90-AE4C-490A7F0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E282-64FD-42DA-8D2B-5222E914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8BE7-2080-44CB-A1AB-02F69B25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0995-220A-450F-B165-7E45974A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A8F7-F300-424B-A375-43D36F433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4715-006E-4A98-BB80-D363794B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24D7-4502-4945-9F76-EED470DF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0586-0076-4E56-AD79-44C2AD1A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FDC5-BB73-460D-A70E-4EEC25ED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5E29-F78F-4108-A205-C7054C5C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0F47-4633-4E3F-828B-46765CE2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2F7F-B1A2-4BA2-9E5A-C688BF02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0F1F-1D9A-486E-8C98-C5EB6F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6C40-0856-4AB3-AE10-D4FB7AC3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F5522-C654-431C-BE9E-36853943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F778-7802-4D1F-AAB7-DEB1B94C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63B8-AAA4-4AC6-B213-52FDA921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8C63-7AD7-47C1-933A-C5612007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E11-DF10-44FB-9EC0-E1774692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1EF4-350B-4027-8C9C-EDED34DDA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5C30-B87F-4274-80A9-64884CB5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F4BCD-2248-4AAD-9DDB-58C7B4A6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034A7-7A90-446A-9D0F-394A2F6C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6B34-E043-48B2-AE6D-81F53F9F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D6C4-9F50-4387-A307-D75C0E50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5AF0-6D45-40E7-B324-50A7C1D3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E47F0-2C91-44CD-9350-7E435AD2B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D5509-36E1-4EAE-8E3D-F34BC54D7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37D3A-80E7-4702-B4FE-F49CEACA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3812D-528C-41DE-803D-870B97AC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99C65-92DD-45B0-8313-3D01AF9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B7969-5C07-48AB-886D-7D5AE4D5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2FC2-C33F-4709-83A4-6CE7CDF3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D5EA8-60B7-4CD4-A6C9-066F37A4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7818C-4828-4A07-A7A4-16A480CA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55E8-4F50-4887-9A98-DC1DA5FE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2E3C3-9F58-4751-8FB5-D7E69EE4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CFA55-C791-43A9-B11B-B820EEC5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A405-A39C-4634-B189-62CAF11D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EDD8-4E4F-41FB-9063-53025BEA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5A43-5B3F-43C5-B0A4-46A35F94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4D0F4-118F-4136-8B10-DAB256F61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90AE-3F24-4D3F-9E6D-DA9C21D2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203B-3CA0-4DA5-8B8A-3CC0236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DBCE-A4FF-4671-9880-C89F77B9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8C09-62B6-48C2-8293-E009F73C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FF60D-7C3E-4139-AEA3-114E940CD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222A9-5876-4B00-B6D9-B1B000F54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1E636-8613-4E5A-A343-D014A6FB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C2A83-76E5-4335-8906-5D0D1316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2AAF-E6EC-4667-BEC8-F8EC8F2A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FDAB6-A082-424A-A678-A177B2F4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BF59-EF1F-4467-87E0-BE2B3DD8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8C53-DA90-49BB-8615-9C43F15EE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0B2F-4C87-4E6C-B675-15B1253FD41A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758C9-CA43-4344-BA7E-770754D3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8308-A184-493F-9187-6605D516E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080D-13C8-486C-B613-45DB91D25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0465-BD66-409D-805A-39284DACC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B738B-21D4-4B31-B602-9A5643A65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Slide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</dc:title>
  <dc:creator>Eric Mellusi</dc:creator>
  <cp:lastModifiedBy>Eric Mellusi</cp:lastModifiedBy>
  <cp:revision>1</cp:revision>
  <dcterms:created xsi:type="dcterms:W3CDTF">2019-02-09T04:22:12Z</dcterms:created>
  <dcterms:modified xsi:type="dcterms:W3CDTF">2019-02-09T04:22:24Z</dcterms:modified>
</cp:coreProperties>
</file>