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F2D5438-3029-4E91-A0D2-23C35D6ED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F672-4B61-8244-BC6A-B0021D2B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NG" sz="4000" dirty="0"/>
              <a:t>he next slide is a visualization comparing the googletrends data of three Nigerian popstars namely Fireboy, Joeboy and Rema from different states in the country over the last 12 months.</a:t>
            </a:r>
          </a:p>
        </p:txBody>
      </p:sp>
    </p:spTree>
    <p:extLst>
      <p:ext uri="{BB962C8B-B14F-4D97-AF65-F5344CB8AC3E}">
        <p14:creationId xmlns:p14="http://schemas.microsoft.com/office/powerpoint/2010/main" val="311245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C8B19C1-32E3-4712-B69A-C7DE2D6FC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794"/>
            <a:ext cx="12192000" cy="34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6238-8480-4443-9696-6ACD5F84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G" sz="3600" dirty="0"/>
              <a:t>Next slide is a bar chart comparing different brands of cars and their prices.</a:t>
            </a:r>
          </a:p>
        </p:txBody>
      </p:sp>
    </p:spTree>
    <p:extLst>
      <p:ext uri="{BB962C8B-B14F-4D97-AF65-F5344CB8AC3E}">
        <p14:creationId xmlns:p14="http://schemas.microsoft.com/office/powerpoint/2010/main" val="37590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44B32732-BB5E-4CAD-873F-610763E4F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333375"/>
            <a:ext cx="60293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Sample 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work</dc:title>
  <dc:creator/>
  <cp:lastModifiedBy>E. OKIM</cp:lastModifiedBy>
  <cp:revision>2</cp:revision>
  <dcterms:created xsi:type="dcterms:W3CDTF">2021-07-12T15:43:14Z</dcterms:created>
  <dcterms:modified xsi:type="dcterms:W3CDTF">2021-07-13T11:27:49Z</dcterms:modified>
</cp:coreProperties>
</file>