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rmorant Garamond Bold Italics" charset="1" panose="00000800000000000000"/>
      <p:regular r:id="rId14"/>
    </p:embeddedFont>
    <p:embeddedFont>
      <p:font typeface="Quicksand" charset="1" panose="00000000000000000000"/>
      <p:regular r:id="rId15"/>
    </p:embeddedFont>
    <p:embeddedFont>
      <p:font typeface="Quicksand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https://github.com/mannn22/PBO_tugasbesar/blob/main/(5230411308)MuhammadAuliaRahman%2B(5230411283)Firman%20Hasibuan%2B(5230411294)Fradeka%20Nur%20Choerun%20Kristiyanto%2B(5230411329)Mochammad%20Adi%20Prawira_TugasBesar.py"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Group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APLIKASI PEMESANAN TIKET BIOSKOP</a:t>
            </a:r>
          </a:p>
        </p:txBody>
      </p:sp>
      <p:sp>
        <p:nvSpPr>
          <p:cNvPr name="TextBox 7" id="7"/>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group 9</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61609"/>
            <a:ext cx="9914964" cy="1384939"/>
          </a:xfrm>
          <a:prstGeom prst="rect">
            <a:avLst/>
          </a:prstGeom>
        </p:spPr>
        <p:txBody>
          <a:bodyPr anchor="t" rtlCol="false" tIns="0" lIns="0" bIns="0" rIns="0">
            <a:spAutoFit/>
          </a:bodyPr>
          <a:lstStyle/>
          <a:p>
            <a:pPr algn="l" marL="0" indent="0" lvl="0">
              <a:lnSpc>
                <a:spcPts val="11339"/>
              </a:lnSpc>
              <a:spcBef>
                <a:spcPct val="0"/>
              </a:spcBef>
            </a:pPr>
            <a:r>
              <a:rPr lang="en-US" b="true" sz="80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6" id="6"/>
          <p:cNvSpPr txBox="true"/>
          <p:nvPr/>
        </p:nvSpPr>
        <p:spPr>
          <a:xfrm rot="0">
            <a:off x="8345742" y="4514554"/>
            <a:ext cx="5017320" cy="1770528"/>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Fradeka Nur Choerun Kristiyanto</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5230411294</a:t>
            </a:r>
          </a:p>
        </p:txBody>
      </p:sp>
      <p:sp>
        <p:nvSpPr>
          <p:cNvPr name="TextBox 7" id="7"/>
          <p:cNvSpPr txBox="true"/>
          <p:nvPr/>
        </p:nvSpPr>
        <p:spPr>
          <a:xfrm rot="0">
            <a:off x="8345742" y="6246982"/>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TextBox 8" id="8"/>
          <p:cNvSpPr txBox="true"/>
          <p:nvPr/>
        </p:nvSpPr>
        <p:spPr>
          <a:xfrm rot="0">
            <a:off x="-663926" y="4514554"/>
            <a:ext cx="5017320" cy="1770528"/>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Muhammad Aulia Rahman</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5230411308 </a:t>
            </a:r>
          </a:p>
        </p:txBody>
      </p:sp>
      <p:sp>
        <p:nvSpPr>
          <p:cNvPr name="TextBox 9" id="9"/>
          <p:cNvSpPr txBox="true"/>
          <p:nvPr/>
        </p:nvSpPr>
        <p:spPr>
          <a:xfrm rot="0">
            <a:off x="-663926" y="6246982"/>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Leader</a:t>
            </a:r>
          </a:p>
        </p:txBody>
      </p:sp>
      <p:sp>
        <p:nvSpPr>
          <p:cNvPr name="TextBox 10" id="10"/>
          <p:cNvSpPr txBox="true"/>
          <p:nvPr/>
        </p:nvSpPr>
        <p:spPr>
          <a:xfrm rot="0">
            <a:off x="3840908" y="4514554"/>
            <a:ext cx="5017320" cy="1170453"/>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Firman Hasibuan</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5230411283</a:t>
            </a:r>
          </a:p>
        </p:txBody>
      </p:sp>
      <p:sp>
        <p:nvSpPr>
          <p:cNvPr name="TextBox 11" id="11"/>
          <p:cNvSpPr txBox="true"/>
          <p:nvPr/>
        </p:nvSpPr>
        <p:spPr>
          <a:xfrm rot="0">
            <a:off x="3840908" y="6246982"/>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AutoShape 12" id="1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3" id="1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3270680" y="4514554"/>
            <a:ext cx="5017320" cy="1770528"/>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Mochammad Adi Prawira</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5230411329</a:t>
            </a:r>
          </a:p>
        </p:txBody>
      </p:sp>
      <p:sp>
        <p:nvSpPr>
          <p:cNvPr name="TextBox 15" id="15"/>
          <p:cNvSpPr txBox="true"/>
          <p:nvPr/>
        </p:nvSpPr>
        <p:spPr>
          <a:xfrm rot="0">
            <a:off x="13270680" y="6246982"/>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163754" y="4036492"/>
            <a:ext cx="9960491" cy="25431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program ini dibuat dengan menggunakan code Bahasa python dengan tujuan untuk dapat tersambung dengan database mySQL. Selain terdapat code program untuk menyambungkan database terdapat code program untuk memasukan data dari terminal langsung ke database yang telah dibuat.</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Pendahuluan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2112197" y="1416644"/>
            <a:ext cx="14063606" cy="7453711"/>
          </a:xfrm>
          <a:custGeom>
            <a:avLst/>
            <a:gdLst/>
            <a:ahLst/>
            <a:cxnLst/>
            <a:rect r="r" b="b" t="t" l="l"/>
            <a:pathLst>
              <a:path h="7453711" w="14063606">
                <a:moveTo>
                  <a:pt x="0" y="0"/>
                </a:moveTo>
                <a:lnTo>
                  <a:pt x="14063606" y="0"/>
                </a:lnTo>
                <a:lnTo>
                  <a:pt x="14063606" y="7453712"/>
                </a:lnTo>
                <a:lnTo>
                  <a:pt x="0" y="7453712"/>
                </a:lnTo>
                <a:lnTo>
                  <a:pt x="0" y="0"/>
                </a:lnTo>
                <a:close/>
              </a:path>
            </a:pathLst>
          </a:custGeom>
          <a:blipFill>
            <a:blip r:embed="rId2"/>
            <a:stretch>
              <a:fillRect l="0" t="0" r="0" b="0"/>
            </a:stretch>
          </a:blipFill>
        </p:spPr>
      </p:sp>
      <p:sp>
        <p:nvSpPr>
          <p:cNvPr name="TextBox 3" id="3"/>
          <p:cNvSpPr txBox="true"/>
          <p:nvPr/>
        </p:nvSpPr>
        <p:spPr>
          <a:xfrm rot="0">
            <a:off x="3980705" y="114252"/>
            <a:ext cx="10326591"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flowchart program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143561" y="2695889"/>
            <a:ext cx="4157441" cy="4157441"/>
          </a:xfrm>
          <a:custGeom>
            <a:avLst/>
            <a:gdLst/>
            <a:ahLst/>
            <a:cxnLst/>
            <a:rect r="r" b="b" t="t" l="l"/>
            <a:pathLst>
              <a:path h="4157441" w="4157441">
                <a:moveTo>
                  <a:pt x="0" y="0"/>
                </a:moveTo>
                <a:lnTo>
                  <a:pt x="4157441" y="0"/>
                </a:lnTo>
                <a:lnTo>
                  <a:pt x="4157441" y="4157441"/>
                </a:lnTo>
                <a:lnTo>
                  <a:pt x="0" y="4157441"/>
                </a:lnTo>
                <a:lnTo>
                  <a:pt x="0" y="0"/>
                </a:lnTo>
                <a:close/>
              </a:path>
            </a:pathLst>
          </a:custGeom>
          <a:blipFill>
            <a:blip r:embed="rId4"/>
            <a:stretch>
              <a:fillRect l="0" t="0" r="0" b="0"/>
            </a:stretch>
          </a:blipFill>
        </p:spPr>
      </p:sp>
      <p:sp>
        <p:nvSpPr>
          <p:cNvPr name="TextBox 7" id="7"/>
          <p:cNvSpPr txBox="true"/>
          <p:nvPr/>
        </p:nvSpPr>
        <p:spPr>
          <a:xfrm rot="0">
            <a:off x="1028700" y="962025"/>
            <a:ext cx="6938067" cy="580390"/>
          </a:xfrm>
          <a:prstGeom prst="rect">
            <a:avLst/>
          </a:prstGeom>
        </p:spPr>
        <p:txBody>
          <a:bodyPr anchor="t" rtlCol="false" tIns="0" lIns="0" bIns="0" rIns="0">
            <a:spAutoFit/>
          </a:bodyPr>
          <a:lstStyle/>
          <a:p>
            <a:pPr algn="l" marL="0" indent="0" lvl="0">
              <a:lnSpc>
                <a:spcPts val="4759"/>
              </a:lnSpc>
              <a:spcBef>
                <a:spcPct val="0"/>
              </a:spcBef>
            </a:pPr>
            <a:r>
              <a:rPr lang="en-US" b="true" sz="3399">
                <a:solidFill>
                  <a:srgbClr val="0F4662"/>
                </a:solidFill>
                <a:latin typeface="Quicksand Bold"/>
                <a:ea typeface="Quicksand Bold"/>
                <a:cs typeface="Quicksand Bold"/>
                <a:sym typeface="Quicksand Bold"/>
              </a:rPr>
              <a:t>code Program</a:t>
            </a:r>
          </a:p>
        </p:txBody>
      </p:sp>
      <p:sp>
        <p:nvSpPr>
          <p:cNvPr name="TextBox 8" id="8"/>
          <p:cNvSpPr txBox="true"/>
          <p:nvPr/>
        </p:nvSpPr>
        <p:spPr>
          <a:xfrm rot="0">
            <a:off x="1981200" y="2027204"/>
            <a:ext cx="4415552" cy="488076"/>
          </a:xfrm>
          <a:prstGeom prst="rect">
            <a:avLst/>
          </a:prstGeom>
        </p:spPr>
        <p:txBody>
          <a:bodyPr anchor="t" rtlCol="false" tIns="0" lIns="0" bIns="0" rIns="0">
            <a:spAutoFit/>
          </a:bodyPr>
          <a:lstStyle/>
          <a:p>
            <a:pPr algn="ctr">
              <a:lnSpc>
                <a:spcPts val="4073"/>
              </a:lnSpc>
              <a:spcBef>
                <a:spcPct val="0"/>
              </a:spcBef>
            </a:pPr>
            <a:r>
              <a:rPr lang="en-US" b="true" sz="2909" u="sng">
                <a:solidFill>
                  <a:srgbClr val="0F4662"/>
                </a:solidFill>
                <a:latin typeface="Quicksand Bold"/>
                <a:ea typeface="Quicksand Bold"/>
                <a:cs typeface="Quicksand Bold"/>
                <a:sym typeface="Quicksand Bold"/>
                <a:hlinkClick r:id="rId5" tooltip="https://github.com/mannn22/PBO_tugasbesar/blob/main/(5230411308)MuhammadAuliaRahman%2B(5230411283)Firman%20Hasibuan%2B(5230411294)Fradeka%20Nur%20Choerun%20Kristiyanto%2B(5230411329)Mochammad%20Adi%20Prawira_TugasBesar.py"/>
              </a:rPr>
              <a:t>bit.ly_Tugas-Besar_PBO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04084" y="1684924"/>
            <a:ext cx="3013836" cy="3331082"/>
          </a:xfrm>
          <a:custGeom>
            <a:avLst/>
            <a:gdLst/>
            <a:ahLst/>
            <a:cxnLst/>
            <a:rect r="r" b="b" t="t" l="l"/>
            <a:pathLst>
              <a:path h="3331082" w="3013836">
                <a:moveTo>
                  <a:pt x="0" y="0"/>
                </a:moveTo>
                <a:lnTo>
                  <a:pt x="3013836" y="0"/>
                </a:lnTo>
                <a:lnTo>
                  <a:pt x="3013836" y="3331082"/>
                </a:lnTo>
                <a:lnTo>
                  <a:pt x="0" y="3331082"/>
                </a:lnTo>
                <a:lnTo>
                  <a:pt x="0" y="0"/>
                </a:lnTo>
                <a:close/>
              </a:path>
            </a:pathLst>
          </a:custGeom>
          <a:blipFill>
            <a:blip r:embed="rId4"/>
            <a:stretch>
              <a:fillRect l="0" t="0" r="0" b="0"/>
            </a:stretch>
          </a:blipFill>
        </p:spPr>
      </p:sp>
      <p:sp>
        <p:nvSpPr>
          <p:cNvPr name="Freeform 5" id="5"/>
          <p:cNvSpPr/>
          <p:nvPr/>
        </p:nvSpPr>
        <p:spPr>
          <a:xfrm flipH="false" flipV="false" rot="0">
            <a:off x="3898895" y="1684924"/>
            <a:ext cx="3004529" cy="3320540"/>
          </a:xfrm>
          <a:custGeom>
            <a:avLst/>
            <a:gdLst/>
            <a:ahLst/>
            <a:cxnLst/>
            <a:rect r="r" b="b" t="t" l="l"/>
            <a:pathLst>
              <a:path h="3320540" w="3004529">
                <a:moveTo>
                  <a:pt x="0" y="0"/>
                </a:moveTo>
                <a:lnTo>
                  <a:pt x="3004529" y="0"/>
                </a:lnTo>
                <a:lnTo>
                  <a:pt x="3004529" y="3320540"/>
                </a:lnTo>
                <a:lnTo>
                  <a:pt x="0" y="3320540"/>
                </a:lnTo>
                <a:lnTo>
                  <a:pt x="0" y="0"/>
                </a:lnTo>
                <a:close/>
              </a:path>
            </a:pathLst>
          </a:custGeom>
          <a:blipFill>
            <a:blip r:embed="rId5"/>
            <a:stretch>
              <a:fillRect l="0" t="0" r="0" b="0"/>
            </a:stretch>
          </a:blipFill>
        </p:spPr>
      </p:sp>
      <p:sp>
        <p:nvSpPr>
          <p:cNvPr name="Freeform 6" id="6"/>
          <p:cNvSpPr/>
          <p:nvPr/>
        </p:nvSpPr>
        <p:spPr>
          <a:xfrm flipH="false" flipV="false" rot="0">
            <a:off x="7084399" y="2006089"/>
            <a:ext cx="4744349" cy="2816245"/>
          </a:xfrm>
          <a:custGeom>
            <a:avLst/>
            <a:gdLst/>
            <a:ahLst/>
            <a:cxnLst/>
            <a:rect r="r" b="b" t="t" l="l"/>
            <a:pathLst>
              <a:path h="2816245" w="4744349">
                <a:moveTo>
                  <a:pt x="0" y="0"/>
                </a:moveTo>
                <a:lnTo>
                  <a:pt x="4744349" y="0"/>
                </a:lnTo>
                <a:lnTo>
                  <a:pt x="4744349" y="2816246"/>
                </a:lnTo>
                <a:lnTo>
                  <a:pt x="0" y="2816246"/>
                </a:lnTo>
                <a:lnTo>
                  <a:pt x="0" y="0"/>
                </a:lnTo>
                <a:close/>
              </a:path>
            </a:pathLst>
          </a:custGeom>
          <a:blipFill>
            <a:blip r:embed="rId6"/>
            <a:stretch>
              <a:fillRect l="0" t="0" r="0" b="0"/>
            </a:stretch>
          </a:blipFill>
        </p:spPr>
      </p:sp>
      <p:sp>
        <p:nvSpPr>
          <p:cNvPr name="Freeform 7" id="7"/>
          <p:cNvSpPr/>
          <p:nvPr/>
        </p:nvSpPr>
        <p:spPr>
          <a:xfrm flipH="false" flipV="false" rot="0">
            <a:off x="12009723" y="1199467"/>
            <a:ext cx="4228471" cy="4722708"/>
          </a:xfrm>
          <a:custGeom>
            <a:avLst/>
            <a:gdLst/>
            <a:ahLst/>
            <a:cxnLst/>
            <a:rect r="r" b="b" t="t" l="l"/>
            <a:pathLst>
              <a:path h="4722708" w="4228471">
                <a:moveTo>
                  <a:pt x="0" y="0"/>
                </a:moveTo>
                <a:lnTo>
                  <a:pt x="4228471" y="0"/>
                </a:lnTo>
                <a:lnTo>
                  <a:pt x="4228471" y="4722708"/>
                </a:lnTo>
                <a:lnTo>
                  <a:pt x="0" y="4722708"/>
                </a:lnTo>
                <a:lnTo>
                  <a:pt x="0" y="0"/>
                </a:lnTo>
                <a:close/>
              </a:path>
            </a:pathLst>
          </a:custGeom>
          <a:blipFill>
            <a:blip r:embed="rId7"/>
            <a:stretch>
              <a:fillRect l="0" t="0" r="0" b="0"/>
            </a:stretch>
          </a:blipFill>
        </p:spPr>
      </p:sp>
      <p:sp>
        <p:nvSpPr>
          <p:cNvPr name="Freeform 8" id="8"/>
          <p:cNvSpPr/>
          <p:nvPr/>
        </p:nvSpPr>
        <p:spPr>
          <a:xfrm flipH="false" flipV="false" rot="0">
            <a:off x="362118" y="5233300"/>
            <a:ext cx="3004529" cy="3320540"/>
          </a:xfrm>
          <a:custGeom>
            <a:avLst/>
            <a:gdLst/>
            <a:ahLst/>
            <a:cxnLst/>
            <a:rect r="r" b="b" t="t" l="l"/>
            <a:pathLst>
              <a:path h="3320540" w="3004529">
                <a:moveTo>
                  <a:pt x="0" y="0"/>
                </a:moveTo>
                <a:lnTo>
                  <a:pt x="3004529" y="0"/>
                </a:lnTo>
                <a:lnTo>
                  <a:pt x="3004529" y="3320540"/>
                </a:lnTo>
                <a:lnTo>
                  <a:pt x="0" y="3320540"/>
                </a:lnTo>
                <a:lnTo>
                  <a:pt x="0" y="0"/>
                </a:lnTo>
                <a:close/>
              </a:path>
            </a:pathLst>
          </a:custGeom>
          <a:blipFill>
            <a:blip r:embed="rId5"/>
            <a:stretch>
              <a:fillRect l="0" t="0" r="0" b="0"/>
            </a:stretch>
          </a:blipFill>
        </p:spPr>
      </p:sp>
      <p:sp>
        <p:nvSpPr>
          <p:cNvPr name="Freeform 9" id="9"/>
          <p:cNvSpPr/>
          <p:nvPr/>
        </p:nvSpPr>
        <p:spPr>
          <a:xfrm flipH="false" flipV="false" rot="0">
            <a:off x="3518853" y="5143500"/>
            <a:ext cx="4364627" cy="2590843"/>
          </a:xfrm>
          <a:custGeom>
            <a:avLst/>
            <a:gdLst/>
            <a:ahLst/>
            <a:cxnLst/>
            <a:rect r="r" b="b" t="t" l="l"/>
            <a:pathLst>
              <a:path h="2590843" w="4364627">
                <a:moveTo>
                  <a:pt x="0" y="0"/>
                </a:moveTo>
                <a:lnTo>
                  <a:pt x="4364627" y="0"/>
                </a:lnTo>
                <a:lnTo>
                  <a:pt x="4364627" y="2590843"/>
                </a:lnTo>
                <a:lnTo>
                  <a:pt x="0" y="2590843"/>
                </a:lnTo>
                <a:lnTo>
                  <a:pt x="0" y="0"/>
                </a:lnTo>
                <a:close/>
              </a:path>
            </a:pathLst>
          </a:custGeom>
          <a:blipFill>
            <a:blip r:embed="rId6"/>
            <a:stretch>
              <a:fillRect l="0" t="0" r="0" b="0"/>
            </a:stretch>
          </a:blipFill>
        </p:spPr>
      </p:sp>
      <p:sp>
        <p:nvSpPr>
          <p:cNvPr name="Freeform 10" id="10"/>
          <p:cNvSpPr/>
          <p:nvPr/>
        </p:nvSpPr>
        <p:spPr>
          <a:xfrm flipH="false" flipV="false" rot="0">
            <a:off x="5174787" y="7734343"/>
            <a:ext cx="5771258" cy="2301139"/>
          </a:xfrm>
          <a:custGeom>
            <a:avLst/>
            <a:gdLst/>
            <a:ahLst/>
            <a:cxnLst/>
            <a:rect r="r" b="b" t="t" l="l"/>
            <a:pathLst>
              <a:path h="2301139" w="5771258">
                <a:moveTo>
                  <a:pt x="0" y="0"/>
                </a:moveTo>
                <a:lnTo>
                  <a:pt x="5771258" y="0"/>
                </a:lnTo>
                <a:lnTo>
                  <a:pt x="5771258" y="2301139"/>
                </a:lnTo>
                <a:lnTo>
                  <a:pt x="0" y="2301139"/>
                </a:lnTo>
                <a:lnTo>
                  <a:pt x="0" y="0"/>
                </a:lnTo>
                <a:close/>
              </a:path>
            </a:pathLst>
          </a:custGeom>
          <a:blipFill>
            <a:blip r:embed="rId8"/>
            <a:stretch>
              <a:fillRect l="0" t="0" r="0" b="0"/>
            </a:stretch>
          </a:blipFill>
        </p:spPr>
      </p:sp>
      <p:sp>
        <p:nvSpPr>
          <p:cNvPr name="Freeform 11" id="11"/>
          <p:cNvSpPr/>
          <p:nvPr/>
        </p:nvSpPr>
        <p:spPr>
          <a:xfrm flipH="false" flipV="false" rot="0">
            <a:off x="11359632" y="7188780"/>
            <a:ext cx="4364627" cy="2590843"/>
          </a:xfrm>
          <a:custGeom>
            <a:avLst/>
            <a:gdLst/>
            <a:ahLst/>
            <a:cxnLst/>
            <a:rect r="r" b="b" t="t" l="l"/>
            <a:pathLst>
              <a:path h="2590843" w="4364627">
                <a:moveTo>
                  <a:pt x="0" y="0"/>
                </a:moveTo>
                <a:lnTo>
                  <a:pt x="4364627" y="0"/>
                </a:lnTo>
                <a:lnTo>
                  <a:pt x="4364627" y="2590843"/>
                </a:lnTo>
                <a:lnTo>
                  <a:pt x="0" y="2590843"/>
                </a:lnTo>
                <a:lnTo>
                  <a:pt x="0" y="0"/>
                </a:lnTo>
                <a:close/>
              </a:path>
            </a:pathLst>
          </a:custGeom>
          <a:blipFill>
            <a:blip r:embed="rId6"/>
            <a:stretch>
              <a:fillRect l="0" t="0" r="0" b="0"/>
            </a:stretch>
          </a:blipFill>
        </p:spPr>
      </p:sp>
      <p:sp>
        <p:nvSpPr>
          <p:cNvPr name="TextBox 12" id="12"/>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Hasil Running Program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kesimpulan </a:t>
            </a:r>
          </a:p>
        </p:txBody>
      </p:sp>
      <p:sp>
        <p:nvSpPr>
          <p:cNvPr name="TextBox 3" id="3"/>
          <p:cNvSpPr txBox="true"/>
          <p:nvPr/>
        </p:nvSpPr>
        <p:spPr>
          <a:xfrm rot="0">
            <a:off x="3816256" y="4231184"/>
            <a:ext cx="10655487" cy="305752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dengan dibuatnya aplikasi ini diharapkan dapat mempermudah masyarakat dan pihak penyedia layanan bioskop dalam melakukan interaksi dan teransaksi. sehingga dapat memberikan kesan dan pengalaman baru. hal itu tidak lepas dari ke inginan agar bisa menarik minat konsumen menjadi lebih tinggi lagi dalam hal kesenangan menonton film di bioskop. </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8079284"/>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927802"/>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DAGafLKBdjw</dc:identifier>
  <dcterms:modified xsi:type="dcterms:W3CDTF">2011-08-01T06:04:30Z</dcterms:modified>
  <cp:revision>1</cp:revision>
  <dc:title>PPT PBO</dc:title>
</cp:coreProperties>
</file>