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6373-9CCE-F224-374F-96779C0F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C4F1-74AE-74B0-B77E-0B44ADFE9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85D8-59FA-51C6-28DE-1226C2F8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41A3-B3EE-9BEB-D1CC-432CC8C2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E3F0-BF13-7523-4720-7F15FBB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4D5F-18D9-3081-1C3F-B6C1A9E8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03F70-7B7C-A1A0-A979-91AADB70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5942-FD3D-624A-DC40-A95D954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6ECC-3ADE-432D-8049-234F61A0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F082-761D-D639-0C96-3D620518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7E993-91D6-AD96-93E3-FE271FEC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9C4B-0A84-DA23-B3F3-E69E4024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91C3-571F-09B0-A67D-FDAC8A83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A9DC-E4B0-BD97-8CC3-56C9D50B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6D66-9779-4214-3A6D-3338D2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FBD9-B0B5-29B3-47B1-CD56005B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12A2-618C-4A50-5628-53CB653E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9564-F586-7EC5-1C69-384A01D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3FD2-34FB-F017-BF4B-F98669AC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D951-EC9C-E271-0C21-059068C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5171-BBEC-BB63-27EC-C8C48C4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A0138-CB41-8497-2CD0-50146AE1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ED32-94AF-60C4-2B34-C54D523D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E2AE-843D-EB2E-B5A3-8DDE182E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E9B6-3D1C-D88F-2917-CF94D6F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28BD-2DED-716D-F715-BA50131D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E439-8015-5E84-CFF4-FE19CEB92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E2754-3B5A-9CF4-3C56-8A391BD3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6C22-2B1A-38A8-9E33-2936D51A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79C77-A96C-567A-3256-57839356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7C9E-BD64-241D-F14A-9C0C0C88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E8AE-89E5-192C-F75F-5BB0556E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7AF0-A91B-8481-3638-C2C79AD1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6553-5670-D613-5666-12926C1C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142F8-9322-6C47-9E52-2BE39AF2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08D3F-75B3-1F50-65CD-C2C07124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CA81-2B24-509F-C2A1-BE5CF93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A7BB7-4CAE-BC71-7216-8B7530ED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61567-6A11-5C7B-27EC-FB6CD32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AFBB-779F-B1F3-9D84-14324A2C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9C493-E9F6-DD11-FF3C-8F014C0B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052BC-AA35-8AF0-8176-AD6AC2F6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AF8B5-BB59-93A2-13B0-841E9DF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AD75B-37BE-B8E9-35D7-B618640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ED0E-21D3-C06A-25BD-627C1A5C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CF12C-6203-B3B3-C85F-2224B01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7ADB-4479-8663-48E0-51BE4297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24FB-24F0-56CA-0967-C79E7F8D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FE04-0ABC-BB88-C761-CEC62F8F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286B-8151-1E46-9078-9ED480F0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CB5F0-8785-B4E5-76FA-6108476F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0226D-ACE6-E79E-F573-DDD0508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7B0-9B3E-37ED-FC8A-02EC23D2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3D16E-D1AD-75A0-DBCA-DBC768F5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19A1D-947C-C281-7F6B-ECAF5B33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B79A-54C7-B6EE-7DA2-B3F650B0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C916-9E17-9AA9-4779-C7AA4577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DC14-302B-F99B-61B2-DAAE6A4C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2F48F-BCDA-399E-D73A-AD5D00C0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4E4A-EC6E-45EB-909E-5DC95586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CA73-A1BD-8EB3-B559-8888F3F8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B99FA-4D70-470C-ACB1-E2F21A6579F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C633-52FE-FF72-BE1E-54759FA31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9D44-70B5-F469-8328-AFBD93C49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EA3AD-184E-4426-B739-196883DE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9A7-47DA-CFFD-2D23-F6E9E4C90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 Buddy</a:t>
            </a:r>
            <a:br>
              <a:rPr lang="en-US" dirty="0"/>
            </a:br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CE77-C627-57ED-45DB-CD97EC451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Madison Gage</a:t>
            </a:r>
          </a:p>
          <a:p>
            <a:r>
              <a:rPr lang="en-US" dirty="0"/>
              <a:t>Andrew Howard</a:t>
            </a:r>
          </a:p>
          <a:p>
            <a:r>
              <a:rPr lang="en-US" dirty="0"/>
              <a:t>James </a:t>
            </a:r>
            <a:r>
              <a:rPr lang="en-US" dirty="0" err="1"/>
              <a:t>Revette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3F70-E5BE-FF66-0E6D-26AE9B22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130F-CDDC-7CBA-A590-2CF97A84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Program Class Hierarchy</a:t>
            </a:r>
          </a:p>
          <a:p>
            <a:r>
              <a:rPr lang="en-US" dirty="0"/>
              <a:t>Implement UART</a:t>
            </a:r>
          </a:p>
          <a:p>
            <a:r>
              <a:rPr lang="en-US" dirty="0"/>
              <a:t>Start Circuit Design</a:t>
            </a:r>
          </a:p>
          <a:p>
            <a:r>
              <a:rPr lang="en-US" dirty="0"/>
              <a:t>Research PTC Heating Switch Solutions </a:t>
            </a:r>
          </a:p>
        </p:txBody>
      </p:sp>
    </p:spTree>
    <p:extLst>
      <p:ext uri="{BB962C8B-B14F-4D97-AF65-F5344CB8AC3E}">
        <p14:creationId xmlns:p14="http://schemas.microsoft.com/office/powerpoint/2010/main" val="318249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8EE-15D2-B566-23EA-FA2F1C0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Program Class Hierarchy</a:t>
            </a:r>
          </a:p>
        </p:txBody>
      </p:sp>
      <p:pic>
        <p:nvPicPr>
          <p:cNvPr id="5" name="Content Placeholder 4" descr="A close-up of several black text&#10;&#10;Description automatically generated">
            <a:extLst>
              <a:ext uri="{FF2B5EF4-FFF2-40B4-BE49-F238E27FC236}">
                <a16:creationId xmlns:a16="http://schemas.microsoft.com/office/drawing/2014/main" id="{9E2C9D28-2964-2CAF-270F-398F9E6E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714"/>
            <a:ext cx="10515600" cy="3309159"/>
          </a:xfrm>
        </p:spPr>
      </p:pic>
    </p:spTree>
    <p:extLst>
      <p:ext uri="{BB962C8B-B14F-4D97-AF65-F5344CB8AC3E}">
        <p14:creationId xmlns:p14="http://schemas.microsoft.com/office/powerpoint/2010/main" val="5317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710B-D32E-CF15-7710-1F9B3150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31E2D-1AC4-988B-BF8D-1A09DECEF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45" y="1825625"/>
            <a:ext cx="9790510" cy="4351338"/>
          </a:xfrm>
        </p:spPr>
      </p:pic>
    </p:spTree>
    <p:extLst>
      <p:ext uri="{BB962C8B-B14F-4D97-AF65-F5344CB8AC3E}">
        <p14:creationId xmlns:p14="http://schemas.microsoft.com/office/powerpoint/2010/main" val="170179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3286-05AD-779E-F137-7DB20F40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1007-2BC9-7567-0212-B24591B7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Circuit Design 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A4633401-0B6B-B6DC-F0E1-EE0FB757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5" y="1293227"/>
            <a:ext cx="7302490" cy="5403498"/>
          </a:xfrm>
        </p:spPr>
      </p:pic>
    </p:spTree>
    <p:extLst>
      <p:ext uri="{BB962C8B-B14F-4D97-AF65-F5344CB8AC3E}">
        <p14:creationId xmlns:p14="http://schemas.microsoft.com/office/powerpoint/2010/main" val="297912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431-EC67-A7F2-6FCE-925DBCC2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PTC Heating Switch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B23FD-0018-510E-66EE-38AFEA31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921" y="1825625"/>
            <a:ext cx="3954157" cy="4351338"/>
          </a:xfrm>
        </p:spPr>
      </p:pic>
    </p:spTree>
    <p:extLst>
      <p:ext uri="{BB962C8B-B14F-4D97-AF65-F5344CB8AC3E}">
        <p14:creationId xmlns:p14="http://schemas.microsoft.com/office/powerpoint/2010/main" val="107432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Brew Buddy Week 1</vt:lpstr>
      <vt:lpstr>Main Objectives</vt:lpstr>
      <vt:lpstr>Setup Program Class Hierarchy</vt:lpstr>
      <vt:lpstr>Implement UART</vt:lpstr>
      <vt:lpstr>Start Circuit Design </vt:lpstr>
      <vt:lpstr>Research PTC Heating Switch 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Howard</dc:creator>
  <cp:lastModifiedBy>Andrew Howard</cp:lastModifiedBy>
  <cp:revision>5</cp:revision>
  <dcterms:created xsi:type="dcterms:W3CDTF">2024-10-21T09:14:02Z</dcterms:created>
  <dcterms:modified xsi:type="dcterms:W3CDTF">2024-10-21T09:23:09Z</dcterms:modified>
</cp:coreProperties>
</file>