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117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82" r:id="rId7"/>
    <p:sldId id="264" r:id="rId8"/>
    <p:sldId id="281" r:id="rId9"/>
    <p:sldId id="280" r:id="rId10"/>
    <p:sldId id="266" r:id="rId11"/>
    <p:sldId id="283" r:id="rId12"/>
    <p:sldId id="284" r:id="rId13"/>
    <p:sldId id="285" r:id="rId14"/>
    <p:sldId id="286" r:id="rId15"/>
    <p:sldId id="287" r:id="rId16"/>
    <p:sldId id="288" r:id="rId17"/>
    <p:sldId id="279" r:id="rId18"/>
    <p:sldId id="289" r:id="rId19"/>
    <p:sldId id="290" r:id="rId20"/>
    <p:sldId id="291" r:id="rId21"/>
    <p:sldId id="292" r:id="rId22"/>
    <p:sldId id="277" r:id="rId23"/>
    <p:sldId id="293" r:id="rId24"/>
    <p:sldId id="278" r:id="rId2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0CDC0-E5C2-D047-5349-81CAFDB734BC}" v="235" dt="2021-11-29T14:53:37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09" autoAdjust="0"/>
    <p:restoredTop sz="95842" autoAdjust="0"/>
  </p:normalViewPr>
  <p:slideViewPr>
    <p:cSldViewPr snapToGrid="0">
      <p:cViewPr>
        <p:scale>
          <a:sx n="60" d="100"/>
          <a:sy n="60" d="100"/>
        </p:scale>
        <p:origin x="-1386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0D33F-804F-4CDC-AE5C-0C16E6B13277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6F3EB8-D41A-4950-8714-3836A1015243}">
      <dgm:prSet phldrT="[Text]"/>
      <dgm:spPr/>
      <dgm:t>
        <a:bodyPr/>
        <a:lstStyle/>
        <a:p>
          <a:r>
            <a:rPr lang="en-US" dirty="0" smtClean="0"/>
            <a:t>Home Page</a:t>
          </a:r>
          <a:endParaRPr lang="en-US" dirty="0"/>
        </a:p>
      </dgm:t>
    </dgm:pt>
    <dgm:pt modelId="{62ECCA43-59FB-464E-BC63-720E3D445B50}" type="parTrans" cxnId="{5DB46A43-D4EA-41C5-8608-0177CFF3DD05}">
      <dgm:prSet/>
      <dgm:spPr/>
      <dgm:t>
        <a:bodyPr/>
        <a:lstStyle/>
        <a:p>
          <a:endParaRPr lang="en-US"/>
        </a:p>
      </dgm:t>
    </dgm:pt>
    <dgm:pt modelId="{4ED30161-23EE-4726-8CE4-0D957149FD65}" type="sibTrans" cxnId="{5DB46A43-D4EA-41C5-8608-0177CFF3DD05}">
      <dgm:prSet/>
      <dgm:spPr/>
      <dgm:t>
        <a:bodyPr/>
        <a:lstStyle/>
        <a:p>
          <a:endParaRPr lang="en-US"/>
        </a:p>
      </dgm:t>
    </dgm:pt>
    <dgm:pt modelId="{41B701F1-BB81-4B83-8956-73ECA921C342}">
      <dgm:prSet phldrT="[Text]"/>
      <dgm:spPr/>
      <dgm:t>
        <a:bodyPr/>
        <a:lstStyle/>
        <a:p>
          <a:r>
            <a:rPr lang="en-US" dirty="0" smtClean="0"/>
            <a:t>Customer Information</a:t>
          </a:r>
          <a:endParaRPr lang="en-US" dirty="0"/>
        </a:p>
      </dgm:t>
    </dgm:pt>
    <dgm:pt modelId="{3237B4B6-FC5D-4F29-8688-A6CC2EC821F5}" type="parTrans" cxnId="{F771ED1E-D5FA-4323-9599-4FF0648E5876}">
      <dgm:prSet/>
      <dgm:spPr/>
      <dgm:t>
        <a:bodyPr/>
        <a:lstStyle/>
        <a:p>
          <a:endParaRPr lang="en-US"/>
        </a:p>
      </dgm:t>
    </dgm:pt>
    <dgm:pt modelId="{0742435B-0386-49FE-B732-7C5DF4FA09A9}" type="sibTrans" cxnId="{F771ED1E-D5FA-4323-9599-4FF0648E5876}">
      <dgm:prSet/>
      <dgm:spPr/>
      <dgm:t>
        <a:bodyPr/>
        <a:lstStyle/>
        <a:p>
          <a:endParaRPr lang="en-US"/>
        </a:p>
      </dgm:t>
    </dgm:pt>
    <dgm:pt modelId="{38BE9218-A47D-4918-A6F7-76C035628429}">
      <dgm:prSet phldrT="[Text]"/>
      <dgm:spPr/>
      <dgm:t>
        <a:bodyPr/>
        <a:lstStyle/>
        <a:p>
          <a:r>
            <a:rPr lang="en-US" dirty="0" smtClean="0"/>
            <a:t>Room Booking </a:t>
          </a:r>
          <a:endParaRPr lang="en-US" dirty="0"/>
        </a:p>
      </dgm:t>
    </dgm:pt>
    <dgm:pt modelId="{242B5EFF-949D-4789-8B95-D985A98971BB}" type="parTrans" cxnId="{236FC3D9-5219-4D22-BD7F-85AF18B9F15A}">
      <dgm:prSet/>
      <dgm:spPr/>
      <dgm:t>
        <a:bodyPr/>
        <a:lstStyle/>
        <a:p>
          <a:endParaRPr lang="en-US"/>
        </a:p>
      </dgm:t>
    </dgm:pt>
    <dgm:pt modelId="{28C5B1FC-6A00-4832-9F78-206CFE50E18A}" type="sibTrans" cxnId="{236FC3D9-5219-4D22-BD7F-85AF18B9F15A}">
      <dgm:prSet/>
      <dgm:spPr/>
      <dgm:t>
        <a:bodyPr/>
        <a:lstStyle/>
        <a:p>
          <a:endParaRPr lang="en-US"/>
        </a:p>
      </dgm:t>
    </dgm:pt>
    <dgm:pt modelId="{47235EB0-4EB7-4723-94B4-9EC75EF981EB}">
      <dgm:prSet phldrT="[Text]"/>
      <dgm:spPr/>
      <dgm:t>
        <a:bodyPr/>
        <a:lstStyle/>
        <a:p>
          <a:r>
            <a:rPr lang="en-US" dirty="0" smtClean="0"/>
            <a:t>Restaurant module</a:t>
          </a:r>
          <a:endParaRPr lang="en-US" dirty="0"/>
        </a:p>
      </dgm:t>
    </dgm:pt>
    <dgm:pt modelId="{206A5B2D-85E7-49AB-AEB8-534A449B6E79}" type="parTrans" cxnId="{9763041B-EECA-49A7-A271-0007AB46E0CA}">
      <dgm:prSet/>
      <dgm:spPr/>
      <dgm:t>
        <a:bodyPr/>
        <a:lstStyle/>
        <a:p>
          <a:endParaRPr lang="en-US"/>
        </a:p>
      </dgm:t>
    </dgm:pt>
    <dgm:pt modelId="{EAF4C1B1-1376-481E-82B9-E1BFFC3A02A7}" type="sibTrans" cxnId="{9763041B-EECA-49A7-A271-0007AB46E0CA}">
      <dgm:prSet/>
      <dgm:spPr/>
      <dgm:t>
        <a:bodyPr/>
        <a:lstStyle/>
        <a:p>
          <a:endParaRPr lang="en-US"/>
        </a:p>
      </dgm:t>
    </dgm:pt>
    <dgm:pt modelId="{AC206A46-8D4A-4231-8DBC-019178A5E7DE}">
      <dgm:prSet phldrT="[Text]"/>
      <dgm:spPr/>
      <dgm:t>
        <a:bodyPr/>
        <a:lstStyle/>
        <a:p>
          <a:r>
            <a:rPr lang="en-US" dirty="0" smtClean="0"/>
            <a:t>Food Billing </a:t>
          </a:r>
          <a:endParaRPr lang="en-US" dirty="0"/>
        </a:p>
      </dgm:t>
    </dgm:pt>
    <dgm:pt modelId="{0FA81536-852A-4FA4-9FC0-47E00326785D}" type="parTrans" cxnId="{9BA0A8C5-E56B-46F2-A1A3-39574C24C3EE}">
      <dgm:prSet/>
      <dgm:spPr/>
      <dgm:t>
        <a:bodyPr/>
        <a:lstStyle/>
        <a:p>
          <a:endParaRPr lang="en-US"/>
        </a:p>
      </dgm:t>
    </dgm:pt>
    <dgm:pt modelId="{56DAE69A-F537-4D7C-98A5-6164104CAD81}" type="sibTrans" cxnId="{9BA0A8C5-E56B-46F2-A1A3-39574C24C3EE}">
      <dgm:prSet/>
      <dgm:spPr/>
      <dgm:t>
        <a:bodyPr/>
        <a:lstStyle/>
        <a:p>
          <a:endParaRPr lang="en-US"/>
        </a:p>
      </dgm:t>
    </dgm:pt>
    <dgm:pt modelId="{9E89F3BC-76BE-44E8-B870-53492F1BF86D}">
      <dgm:prSet phldrT="[Text]"/>
      <dgm:spPr/>
      <dgm:t>
        <a:bodyPr/>
        <a:lstStyle/>
        <a:p>
          <a:r>
            <a:rPr lang="en-US" dirty="0" smtClean="0"/>
            <a:t>Payment Record</a:t>
          </a:r>
          <a:endParaRPr lang="en-US" dirty="0"/>
        </a:p>
      </dgm:t>
    </dgm:pt>
    <dgm:pt modelId="{DCA1165B-BABD-4184-84F4-5DE5042AAD4E}" type="sibTrans" cxnId="{3D8DAE2E-A647-48E7-BEC7-988D21571B23}">
      <dgm:prSet/>
      <dgm:spPr/>
      <dgm:t>
        <a:bodyPr/>
        <a:lstStyle/>
        <a:p>
          <a:endParaRPr lang="en-US"/>
        </a:p>
      </dgm:t>
    </dgm:pt>
    <dgm:pt modelId="{13BCE395-389D-4A38-9B72-40E3FDA30FFB}" type="parTrans" cxnId="{3D8DAE2E-A647-48E7-BEC7-988D21571B23}">
      <dgm:prSet/>
      <dgm:spPr/>
      <dgm:t>
        <a:bodyPr/>
        <a:lstStyle/>
        <a:p>
          <a:endParaRPr lang="en-US"/>
        </a:p>
      </dgm:t>
    </dgm:pt>
    <dgm:pt modelId="{4682C863-B5E3-4A7C-A9DE-8754846408BE}" type="pres">
      <dgm:prSet presAssocID="{8BB0D33F-804F-4CDC-AE5C-0C16E6B132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6FD77C7-5C26-4662-BDDA-EB046165024B}" type="pres">
      <dgm:prSet presAssocID="{D66F3EB8-D41A-4950-8714-3836A1015243}" presName="hierRoot1" presStyleCnt="0"/>
      <dgm:spPr/>
    </dgm:pt>
    <dgm:pt modelId="{B30972F7-86EA-454E-9E93-02D0F618E3D7}" type="pres">
      <dgm:prSet presAssocID="{D66F3EB8-D41A-4950-8714-3836A1015243}" presName="composite" presStyleCnt="0"/>
      <dgm:spPr/>
    </dgm:pt>
    <dgm:pt modelId="{5CE0C717-3979-45C0-A470-E9723E4CADBB}" type="pres">
      <dgm:prSet presAssocID="{D66F3EB8-D41A-4950-8714-3836A1015243}" presName="background" presStyleLbl="node0" presStyleIdx="0" presStyleCnt="1"/>
      <dgm:spPr/>
    </dgm:pt>
    <dgm:pt modelId="{169E00A9-8841-4B7A-8E9A-769CD09A2250}" type="pres">
      <dgm:prSet presAssocID="{D66F3EB8-D41A-4950-8714-3836A101524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861DFC-CAF8-48F7-930D-FA05A37E835C}" type="pres">
      <dgm:prSet presAssocID="{D66F3EB8-D41A-4950-8714-3836A1015243}" presName="hierChild2" presStyleCnt="0"/>
      <dgm:spPr/>
    </dgm:pt>
    <dgm:pt modelId="{35B587AD-F521-4DDF-A72C-4B38F5082A50}" type="pres">
      <dgm:prSet presAssocID="{3237B4B6-FC5D-4F29-8688-A6CC2EC821F5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799941D-93D7-4DA9-82D8-CAE1448DF164}" type="pres">
      <dgm:prSet presAssocID="{41B701F1-BB81-4B83-8956-73ECA921C342}" presName="hierRoot2" presStyleCnt="0"/>
      <dgm:spPr/>
    </dgm:pt>
    <dgm:pt modelId="{1D4B413C-C302-4F17-9E6B-991E333BEFC5}" type="pres">
      <dgm:prSet presAssocID="{41B701F1-BB81-4B83-8956-73ECA921C342}" presName="composite2" presStyleCnt="0"/>
      <dgm:spPr/>
    </dgm:pt>
    <dgm:pt modelId="{34301D78-6625-4044-927D-69BFC4B3F678}" type="pres">
      <dgm:prSet presAssocID="{41B701F1-BB81-4B83-8956-73ECA921C342}" presName="background2" presStyleLbl="node2" presStyleIdx="0" presStyleCnt="2"/>
      <dgm:spPr/>
    </dgm:pt>
    <dgm:pt modelId="{FFEDD13F-47CA-4541-B171-2C16D93C2CEC}" type="pres">
      <dgm:prSet presAssocID="{41B701F1-BB81-4B83-8956-73ECA921C34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4ED1CF-352B-4869-804C-4E1FAAB47DC7}" type="pres">
      <dgm:prSet presAssocID="{41B701F1-BB81-4B83-8956-73ECA921C342}" presName="hierChild3" presStyleCnt="0"/>
      <dgm:spPr/>
    </dgm:pt>
    <dgm:pt modelId="{3DBB5EB1-E2D8-4B60-BE60-14A0CD931C41}" type="pres">
      <dgm:prSet presAssocID="{242B5EFF-949D-4789-8B95-D985A98971BB}" presName="Name17" presStyleLbl="parChTrans1D3" presStyleIdx="0" presStyleCnt="3"/>
      <dgm:spPr/>
      <dgm:t>
        <a:bodyPr/>
        <a:lstStyle/>
        <a:p>
          <a:endParaRPr lang="en-US"/>
        </a:p>
      </dgm:t>
    </dgm:pt>
    <dgm:pt modelId="{46CAD844-DECD-46A1-AEAE-7A0C51E639C3}" type="pres">
      <dgm:prSet presAssocID="{38BE9218-A47D-4918-A6F7-76C035628429}" presName="hierRoot3" presStyleCnt="0"/>
      <dgm:spPr/>
    </dgm:pt>
    <dgm:pt modelId="{DD24FA2D-D4C0-4530-9ADC-4F64B95397EB}" type="pres">
      <dgm:prSet presAssocID="{38BE9218-A47D-4918-A6F7-76C035628429}" presName="composite3" presStyleCnt="0"/>
      <dgm:spPr/>
    </dgm:pt>
    <dgm:pt modelId="{93612EA6-AEAA-4F2C-BB43-F5E5E04DB2C8}" type="pres">
      <dgm:prSet presAssocID="{38BE9218-A47D-4918-A6F7-76C035628429}" presName="background3" presStyleLbl="node3" presStyleIdx="0" presStyleCnt="3"/>
      <dgm:spPr/>
    </dgm:pt>
    <dgm:pt modelId="{55FB54FB-CAC7-4B58-9D98-702353FDAD70}" type="pres">
      <dgm:prSet presAssocID="{38BE9218-A47D-4918-A6F7-76C03562842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B0502C-6489-4BFF-AA58-0D53A505A51E}" type="pres">
      <dgm:prSet presAssocID="{38BE9218-A47D-4918-A6F7-76C035628429}" presName="hierChild4" presStyleCnt="0"/>
      <dgm:spPr/>
    </dgm:pt>
    <dgm:pt modelId="{85ADB89B-8A62-4CC7-8D97-8738F4A1231E}" type="pres">
      <dgm:prSet presAssocID="{13BCE395-389D-4A38-9B72-40E3FDA30FFB}" presName="Name17" presStyleLbl="parChTrans1D3" presStyleIdx="1" presStyleCnt="3"/>
      <dgm:spPr/>
      <dgm:t>
        <a:bodyPr/>
        <a:lstStyle/>
        <a:p>
          <a:endParaRPr lang="en-US"/>
        </a:p>
      </dgm:t>
    </dgm:pt>
    <dgm:pt modelId="{FA184FBA-F0E4-4D20-88A9-FD73947DDCFE}" type="pres">
      <dgm:prSet presAssocID="{9E89F3BC-76BE-44E8-B870-53492F1BF86D}" presName="hierRoot3" presStyleCnt="0"/>
      <dgm:spPr/>
    </dgm:pt>
    <dgm:pt modelId="{16A34AD7-D8CB-4841-90DF-FAA8C26619CF}" type="pres">
      <dgm:prSet presAssocID="{9E89F3BC-76BE-44E8-B870-53492F1BF86D}" presName="composite3" presStyleCnt="0"/>
      <dgm:spPr/>
    </dgm:pt>
    <dgm:pt modelId="{7D5CC0A6-BA72-4B9E-B4CE-AE1DF96307C2}" type="pres">
      <dgm:prSet presAssocID="{9E89F3BC-76BE-44E8-B870-53492F1BF86D}" presName="background3" presStyleLbl="node3" presStyleIdx="1" presStyleCnt="3"/>
      <dgm:spPr/>
    </dgm:pt>
    <dgm:pt modelId="{BF268959-927D-4D26-985F-A8385FB327F8}" type="pres">
      <dgm:prSet presAssocID="{9E89F3BC-76BE-44E8-B870-53492F1BF86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869457-1601-4708-841F-6DC497CA838F}" type="pres">
      <dgm:prSet presAssocID="{9E89F3BC-76BE-44E8-B870-53492F1BF86D}" presName="hierChild4" presStyleCnt="0"/>
      <dgm:spPr/>
    </dgm:pt>
    <dgm:pt modelId="{5AA8B06F-2BB2-42D4-9865-EBD6921DEB5E}" type="pres">
      <dgm:prSet presAssocID="{206A5B2D-85E7-49AB-AEB8-534A449B6E7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7F8648B-AD1A-4900-999C-3828CFD9063C}" type="pres">
      <dgm:prSet presAssocID="{47235EB0-4EB7-4723-94B4-9EC75EF981EB}" presName="hierRoot2" presStyleCnt="0"/>
      <dgm:spPr/>
    </dgm:pt>
    <dgm:pt modelId="{1550D494-8BBF-4030-86D1-CFEEFA037A2F}" type="pres">
      <dgm:prSet presAssocID="{47235EB0-4EB7-4723-94B4-9EC75EF981EB}" presName="composite2" presStyleCnt="0"/>
      <dgm:spPr/>
    </dgm:pt>
    <dgm:pt modelId="{CDD55936-B0D7-496B-A819-FC18DE4B8A76}" type="pres">
      <dgm:prSet presAssocID="{47235EB0-4EB7-4723-94B4-9EC75EF981EB}" presName="background2" presStyleLbl="node2" presStyleIdx="1" presStyleCnt="2"/>
      <dgm:spPr/>
    </dgm:pt>
    <dgm:pt modelId="{96B384EB-CD53-405E-9D19-EDB0934A7A3C}" type="pres">
      <dgm:prSet presAssocID="{47235EB0-4EB7-4723-94B4-9EC75EF981E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214719-978A-4D23-88CE-838876162A10}" type="pres">
      <dgm:prSet presAssocID="{47235EB0-4EB7-4723-94B4-9EC75EF981EB}" presName="hierChild3" presStyleCnt="0"/>
      <dgm:spPr/>
    </dgm:pt>
    <dgm:pt modelId="{D3F4D32A-9209-467D-A24F-7F0387B80E75}" type="pres">
      <dgm:prSet presAssocID="{0FA81536-852A-4FA4-9FC0-47E00326785D}" presName="Name17" presStyleLbl="parChTrans1D3" presStyleIdx="2" presStyleCnt="3"/>
      <dgm:spPr/>
      <dgm:t>
        <a:bodyPr/>
        <a:lstStyle/>
        <a:p>
          <a:endParaRPr lang="en-US"/>
        </a:p>
      </dgm:t>
    </dgm:pt>
    <dgm:pt modelId="{AB070F98-952C-4573-8E65-629756A9D15A}" type="pres">
      <dgm:prSet presAssocID="{AC206A46-8D4A-4231-8DBC-019178A5E7DE}" presName="hierRoot3" presStyleCnt="0"/>
      <dgm:spPr/>
    </dgm:pt>
    <dgm:pt modelId="{0D3F87AF-6CD0-4AD9-A935-1BA2018D23FA}" type="pres">
      <dgm:prSet presAssocID="{AC206A46-8D4A-4231-8DBC-019178A5E7DE}" presName="composite3" presStyleCnt="0"/>
      <dgm:spPr/>
    </dgm:pt>
    <dgm:pt modelId="{7C0EE0D7-2BDE-4D6E-9CAA-42B3598891FA}" type="pres">
      <dgm:prSet presAssocID="{AC206A46-8D4A-4231-8DBC-019178A5E7DE}" presName="background3" presStyleLbl="node3" presStyleIdx="2" presStyleCnt="3"/>
      <dgm:spPr/>
    </dgm:pt>
    <dgm:pt modelId="{7F432249-6CFA-41DB-9BD4-AF97C4641E6C}" type="pres">
      <dgm:prSet presAssocID="{AC206A46-8D4A-4231-8DBC-019178A5E7D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2E9639-1DED-47E9-A4B6-DE2051186E51}" type="pres">
      <dgm:prSet presAssocID="{AC206A46-8D4A-4231-8DBC-019178A5E7DE}" presName="hierChild4" presStyleCnt="0"/>
      <dgm:spPr/>
    </dgm:pt>
  </dgm:ptLst>
  <dgm:cxnLst>
    <dgm:cxn modelId="{AA2E7757-5EA5-48A4-836C-7635C0D1BB9B}" type="presOf" srcId="{47235EB0-4EB7-4723-94B4-9EC75EF981EB}" destId="{96B384EB-CD53-405E-9D19-EDB0934A7A3C}" srcOrd="0" destOrd="0" presId="urn:microsoft.com/office/officeart/2005/8/layout/hierarchy1"/>
    <dgm:cxn modelId="{D036DA87-C391-4AEE-8D92-9B372734079F}" type="presOf" srcId="{38BE9218-A47D-4918-A6F7-76C035628429}" destId="{55FB54FB-CAC7-4B58-9D98-702353FDAD70}" srcOrd="0" destOrd="0" presId="urn:microsoft.com/office/officeart/2005/8/layout/hierarchy1"/>
    <dgm:cxn modelId="{8BAFDE7F-4C42-4B07-B5C9-F32662154513}" type="presOf" srcId="{9E89F3BC-76BE-44E8-B870-53492F1BF86D}" destId="{BF268959-927D-4D26-985F-A8385FB327F8}" srcOrd="0" destOrd="0" presId="urn:microsoft.com/office/officeart/2005/8/layout/hierarchy1"/>
    <dgm:cxn modelId="{1879E4F4-295E-4BAD-A8CF-B353C654133D}" type="presOf" srcId="{AC206A46-8D4A-4231-8DBC-019178A5E7DE}" destId="{7F432249-6CFA-41DB-9BD4-AF97C4641E6C}" srcOrd="0" destOrd="0" presId="urn:microsoft.com/office/officeart/2005/8/layout/hierarchy1"/>
    <dgm:cxn modelId="{C8E33364-DB73-4164-9DF4-D8B33FD9FD11}" type="presOf" srcId="{206A5B2D-85E7-49AB-AEB8-534A449B6E79}" destId="{5AA8B06F-2BB2-42D4-9865-EBD6921DEB5E}" srcOrd="0" destOrd="0" presId="urn:microsoft.com/office/officeart/2005/8/layout/hierarchy1"/>
    <dgm:cxn modelId="{9763041B-EECA-49A7-A271-0007AB46E0CA}" srcId="{D66F3EB8-D41A-4950-8714-3836A1015243}" destId="{47235EB0-4EB7-4723-94B4-9EC75EF981EB}" srcOrd="1" destOrd="0" parTransId="{206A5B2D-85E7-49AB-AEB8-534A449B6E79}" sibTransId="{EAF4C1B1-1376-481E-82B9-E1BFFC3A02A7}"/>
    <dgm:cxn modelId="{D50F8670-CBD8-4677-A751-180983CD9E3A}" type="presOf" srcId="{0FA81536-852A-4FA4-9FC0-47E00326785D}" destId="{D3F4D32A-9209-467D-A24F-7F0387B80E75}" srcOrd="0" destOrd="0" presId="urn:microsoft.com/office/officeart/2005/8/layout/hierarchy1"/>
    <dgm:cxn modelId="{BB731D9C-23E7-421B-AEA3-8C15FB8060AE}" type="presOf" srcId="{13BCE395-389D-4A38-9B72-40E3FDA30FFB}" destId="{85ADB89B-8A62-4CC7-8D97-8738F4A1231E}" srcOrd="0" destOrd="0" presId="urn:microsoft.com/office/officeart/2005/8/layout/hierarchy1"/>
    <dgm:cxn modelId="{4FF92163-D25F-4139-BCF6-3EE6690038E4}" type="presOf" srcId="{3237B4B6-FC5D-4F29-8688-A6CC2EC821F5}" destId="{35B587AD-F521-4DDF-A72C-4B38F5082A50}" srcOrd="0" destOrd="0" presId="urn:microsoft.com/office/officeart/2005/8/layout/hierarchy1"/>
    <dgm:cxn modelId="{236FC3D9-5219-4D22-BD7F-85AF18B9F15A}" srcId="{41B701F1-BB81-4B83-8956-73ECA921C342}" destId="{38BE9218-A47D-4918-A6F7-76C035628429}" srcOrd="0" destOrd="0" parTransId="{242B5EFF-949D-4789-8B95-D985A98971BB}" sibTransId="{28C5B1FC-6A00-4832-9F78-206CFE50E18A}"/>
    <dgm:cxn modelId="{D1F35A89-062D-40D1-9174-9DE9E8228438}" type="presOf" srcId="{242B5EFF-949D-4789-8B95-D985A98971BB}" destId="{3DBB5EB1-E2D8-4B60-BE60-14A0CD931C41}" srcOrd="0" destOrd="0" presId="urn:microsoft.com/office/officeart/2005/8/layout/hierarchy1"/>
    <dgm:cxn modelId="{95EB1F48-BC7B-42DA-A40A-64B0646FD17B}" type="presOf" srcId="{8BB0D33F-804F-4CDC-AE5C-0C16E6B13277}" destId="{4682C863-B5E3-4A7C-A9DE-8754846408BE}" srcOrd="0" destOrd="0" presId="urn:microsoft.com/office/officeart/2005/8/layout/hierarchy1"/>
    <dgm:cxn modelId="{1AAA1A17-1A15-4BCF-8E3C-1A61B1433EBF}" type="presOf" srcId="{41B701F1-BB81-4B83-8956-73ECA921C342}" destId="{FFEDD13F-47CA-4541-B171-2C16D93C2CEC}" srcOrd="0" destOrd="0" presId="urn:microsoft.com/office/officeart/2005/8/layout/hierarchy1"/>
    <dgm:cxn modelId="{F771ED1E-D5FA-4323-9599-4FF0648E5876}" srcId="{D66F3EB8-D41A-4950-8714-3836A1015243}" destId="{41B701F1-BB81-4B83-8956-73ECA921C342}" srcOrd="0" destOrd="0" parTransId="{3237B4B6-FC5D-4F29-8688-A6CC2EC821F5}" sibTransId="{0742435B-0386-49FE-B732-7C5DF4FA09A9}"/>
    <dgm:cxn modelId="{8DB11DA3-E462-42B8-A433-4B97159DDEC2}" type="presOf" srcId="{D66F3EB8-D41A-4950-8714-3836A1015243}" destId="{169E00A9-8841-4B7A-8E9A-769CD09A2250}" srcOrd="0" destOrd="0" presId="urn:microsoft.com/office/officeart/2005/8/layout/hierarchy1"/>
    <dgm:cxn modelId="{5DB46A43-D4EA-41C5-8608-0177CFF3DD05}" srcId="{8BB0D33F-804F-4CDC-AE5C-0C16E6B13277}" destId="{D66F3EB8-D41A-4950-8714-3836A1015243}" srcOrd="0" destOrd="0" parTransId="{62ECCA43-59FB-464E-BC63-720E3D445B50}" sibTransId="{4ED30161-23EE-4726-8CE4-0D957149FD65}"/>
    <dgm:cxn modelId="{3D8DAE2E-A647-48E7-BEC7-988D21571B23}" srcId="{41B701F1-BB81-4B83-8956-73ECA921C342}" destId="{9E89F3BC-76BE-44E8-B870-53492F1BF86D}" srcOrd="1" destOrd="0" parTransId="{13BCE395-389D-4A38-9B72-40E3FDA30FFB}" sibTransId="{DCA1165B-BABD-4184-84F4-5DE5042AAD4E}"/>
    <dgm:cxn modelId="{9BA0A8C5-E56B-46F2-A1A3-39574C24C3EE}" srcId="{47235EB0-4EB7-4723-94B4-9EC75EF981EB}" destId="{AC206A46-8D4A-4231-8DBC-019178A5E7DE}" srcOrd="0" destOrd="0" parTransId="{0FA81536-852A-4FA4-9FC0-47E00326785D}" sibTransId="{56DAE69A-F537-4D7C-98A5-6164104CAD81}"/>
    <dgm:cxn modelId="{6F4E1B9B-FA56-4D06-8AB4-55D08E702F6C}" type="presParOf" srcId="{4682C863-B5E3-4A7C-A9DE-8754846408BE}" destId="{96FD77C7-5C26-4662-BDDA-EB046165024B}" srcOrd="0" destOrd="0" presId="urn:microsoft.com/office/officeart/2005/8/layout/hierarchy1"/>
    <dgm:cxn modelId="{6FB91B57-46E8-4691-A7DB-33B0A2309259}" type="presParOf" srcId="{96FD77C7-5C26-4662-BDDA-EB046165024B}" destId="{B30972F7-86EA-454E-9E93-02D0F618E3D7}" srcOrd="0" destOrd="0" presId="urn:microsoft.com/office/officeart/2005/8/layout/hierarchy1"/>
    <dgm:cxn modelId="{45FE94FA-76E6-47B3-AC70-235F82E6804B}" type="presParOf" srcId="{B30972F7-86EA-454E-9E93-02D0F618E3D7}" destId="{5CE0C717-3979-45C0-A470-E9723E4CADBB}" srcOrd="0" destOrd="0" presId="urn:microsoft.com/office/officeart/2005/8/layout/hierarchy1"/>
    <dgm:cxn modelId="{FA76AD21-91A7-4F26-BACE-FD358E0A85CC}" type="presParOf" srcId="{B30972F7-86EA-454E-9E93-02D0F618E3D7}" destId="{169E00A9-8841-4B7A-8E9A-769CD09A2250}" srcOrd="1" destOrd="0" presId="urn:microsoft.com/office/officeart/2005/8/layout/hierarchy1"/>
    <dgm:cxn modelId="{A8163B2F-8791-43FA-82E4-CB2BE6C0FDC7}" type="presParOf" srcId="{96FD77C7-5C26-4662-BDDA-EB046165024B}" destId="{EF861DFC-CAF8-48F7-930D-FA05A37E835C}" srcOrd="1" destOrd="0" presId="urn:microsoft.com/office/officeart/2005/8/layout/hierarchy1"/>
    <dgm:cxn modelId="{83321ACD-BAC1-450F-8C30-459C1C0D3D10}" type="presParOf" srcId="{EF861DFC-CAF8-48F7-930D-FA05A37E835C}" destId="{35B587AD-F521-4DDF-A72C-4B38F5082A50}" srcOrd="0" destOrd="0" presId="urn:microsoft.com/office/officeart/2005/8/layout/hierarchy1"/>
    <dgm:cxn modelId="{F0C4A6F5-7865-47CF-9DA3-72F088C0E3A5}" type="presParOf" srcId="{EF861DFC-CAF8-48F7-930D-FA05A37E835C}" destId="{E799941D-93D7-4DA9-82D8-CAE1448DF164}" srcOrd="1" destOrd="0" presId="urn:microsoft.com/office/officeart/2005/8/layout/hierarchy1"/>
    <dgm:cxn modelId="{DDAE1B0D-CF6F-424B-A8A5-6394196E876A}" type="presParOf" srcId="{E799941D-93D7-4DA9-82D8-CAE1448DF164}" destId="{1D4B413C-C302-4F17-9E6B-991E333BEFC5}" srcOrd="0" destOrd="0" presId="urn:microsoft.com/office/officeart/2005/8/layout/hierarchy1"/>
    <dgm:cxn modelId="{E7F2E1F5-ED45-44FE-A871-EA41F73F348F}" type="presParOf" srcId="{1D4B413C-C302-4F17-9E6B-991E333BEFC5}" destId="{34301D78-6625-4044-927D-69BFC4B3F678}" srcOrd="0" destOrd="0" presId="urn:microsoft.com/office/officeart/2005/8/layout/hierarchy1"/>
    <dgm:cxn modelId="{C1483144-139B-4B39-969E-6DB65BD412FD}" type="presParOf" srcId="{1D4B413C-C302-4F17-9E6B-991E333BEFC5}" destId="{FFEDD13F-47CA-4541-B171-2C16D93C2CEC}" srcOrd="1" destOrd="0" presId="urn:microsoft.com/office/officeart/2005/8/layout/hierarchy1"/>
    <dgm:cxn modelId="{66FDE20C-4A8F-46DC-A152-528E29EF20E7}" type="presParOf" srcId="{E799941D-93D7-4DA9-82D8-CAE1448DF164}" destId="{D44ED1CF-352B-4869-804C-4E1FAAB47DC7}" srcOrd="1" destOrd="0" presId="urn:microsoft.com/office/officeart/2005/8/layout/hierarchy1"/>
    <dgm:cxn modelId="{84C98C8D-EC05-433C-94A1-FCBA71FE4645}" type="presParOf" srcId="{D44ED1CF-352B-4869-804C-4E1FAAB47DC7}" destId="{3DBB5EB1-E2D8-4B60-BE60-14A0CD931C41}" srcOrd="0" destOrd="0" presId="urn:microsoft.com/office/officeart/2005/8/layout/hierarchy1"/>
    <dgm:cxn modelId="{83131559-E9AA-403B-9C2C-253584A72386}" type="presParOf" srcId="{D44ED1CF-352B-4869-804C-4E1FAAB47DC7}" destId="{46CAD844-DECD-46A1-AEAE-7A0C51E639C3}" srcOrd="1" destOrd="0" presId="urn:microsoft.com/office/officeart/2005/8/layout/hierarchy1"/>
    <dgm:cxn modelId="{8ED8DF2A-F908-4E0D-B10D-0BE18E96F1E4}" type="presParOf" srcId="{46CAD844-DECD-46A1-AEAE-7A0C51E639C3}" destId="{DD24FA2D-D4C0-4530-9ADC-4F64B95397EB}" srcOrd="0" destOrd="0" presId="urn:microsoft.com/office/officeart/2005/8/layout/hierarchy1"/>
    <dgm:cxn modelId="{FA73CA2A-C3CB-4F1A-AFFE-A5C341DB28F9}" type="presParOf" srcId="{DD24FA2D-D4C0-4530-9ADC-4F64B95397EB}" destId="{93612EA6-AEAA-4F2C-BB43-F5E5E04DB2C8}" srcOrd="0" destOrd="0" presId="urn:microsoft.com/office/officeart/2005/8/layout/hierarchy1"/>
    <dgm:cxn modelId="{1704B4C2-033E-4DF2-A674-2A1031BD1D3B}" type="presParOf" srcId="{DD24FA2D-D4C0-4530-9ADC-4F64B95397EB}" destId="{55FB54FB-CAC7-4B58-9D98-702353FDAD70}" srcOrd="1" destOrd="0" presId="urn:microsoft.com/office/officeart/2005/8/layout/hierarchy1"/>
    <dgm:cxn modelId="{96EE7995-295A-4D36-8A51-CA58E50A558E}" type="presParOf" srcId="{46CAD844-DECD-46A1-AEAE-7A0C51E639C3}" destId="{CFB0502C-6489-4BFF-AA58-0D53A505A51E}" srcOrd="1" destOrd="0" presId="urn:microsoft.com/office/officeart/2005/8/layout/hierarchy1"/>
    <dgm:cxn modelId="{0DC6B535-5EBA-4FBC-8588-04DA2CBFE2DB}" type="presParOf" srcId="{D44ED1CF-352B-4869-804C-4E1FAAB47DC7}" destId="{85ADB89B-8A62-4CC7-8D97-8738F4A1231E}" srcOrd="2" destOrd="0" presId="urn:microsoft.com/office/officeart/2005/8/layout/hierarchy1"/>
    <dgm:cxn modelId="{CE6BA23A-7C0F-4159-953B-1CF9638B6BFA}" type="presParOf" srcId="{D44ED1CF-352B-4869-804C-4E1FAAB47DC7}" destId="{FA184FBA-F0E4-4D20-88A9-FD73947DDCFE}" srcOrd="3" destOrd="0" presId="urn:microsoft.com/office/officeart/2005/8/layout/hierarchy1"/>
    <dgm:cxn modelId="{A5AECD3E-860E-47FA-A5E9-D3E9A89E6DA6}" type="presParOf" srcId="{FA184FBA-F0E4-4D20-88A9-FD73947DDCFE}" destId="{16A34AD7-D8CB-4841-90DF-FAA8C26619CF}" srcOrd="0" destOrd="0" presId="urn:microsoft.com/office/officeart/2005/8/layout/hierarchy1"/>
    <dgm:cxn modelId="{8C635C53-86AA-4599-95AC-60C4B05F95E3}" type="presParOf" srcId="{16A34AD7-D8CB-4841-90DF-FAA8C26619CF}" destId="{7D5CC0A6-BA72-4B9E-B4CE-AE1DF96307C2}" srcOrd="0" destOrd="0" presId="urn:microsoft.com/office/officeart/2005/8/layout/hierarchy1"/>
    <dgm:cxn modelId="{2A2EB6B5-2349-4550-8876-136009C835E9}" type="presParOf" srcId="{16A34AD7-D8CB-4841-90DF-FAA8C26619CF}" destId="{BF268959-927D-4D26-985F-A8385FB327F8}" srcOrd="1" destOrd="0" presId="urn:microsoft.com/office/officeart/2005/8/layout/hierarchy1"/>
    <dgm:cxn modelId="{4D98524C-01A5-4534-8BF9-7EF018DEFF81}" type="presParOf" srcId="{FA184FBA-F0E4-4D20-88A9-FD73947DDCFE}" destId="{DF869457-1601-4708-841F-6DC497CA838F}" srcOrd="1" destOrd="0" presId="urn:microsoft.com/office/officeart/2005/8/layout/hierarchy1"/>
    <dgm:cxn modelId="{84157125-B8CB-4219-878F-4D8992258071}" type="presParOf" srcId="{EF861DFC-CAF8-48F7-930D-FA05A37E835C}" destId="{5AA8B06F-2BB2-42D4-9865-EBD6921DEB5E}" srcOrd="2" destOrd="0" presId="urn:microsoft.com/office/officeart/2005/8/layout/hierarchy1"/>
    <dgm:cxn modelId="{C66455B8-E7F3-47A9-9618-E43FE838303D}" type="presParOf" srcId="{EF861DFC-CAF8-48F7-930D-FA05A37E835C}" destId="{37F8648B-AD1A-4900-999C-3828CFD9063C}" srcOrd="3" destOrd="0" presId="urn:microsoft.com/office/officeart/2005/8/layout/hierarchy1"/>
    <dgm:cxn modelId="{BA9A0E13-83D9-4C16-9FFB-AB54E64CB6C1}" type="presParOf" srcId="{37F8648B-AD1A-4900-999C-3828CFD9063C}" destId="{1550D494-8BBF-4030-86D1-CFEEFA037A2F}" srcOrd="0" destOrd="0" presId="urn:microsoft.com/office/officeart/2005/8/layout/hierarchy1"/>
    <dgm:cxn modelId="{61448A14-CF3E-4E0F-B617-AB399986FAAA}" type="presParOf" srcId="{1550D494-8BBF-4030-86D1-CFEEFA037A2F}" destId="{CDD55936-B0D7-496B-A819-FC18DE4B8A76}" srcOrd="0" destOrd="0" presId="urn:microsoft.com/office/officeart/2005/8/layout/hierarchy1"/>
    <dgm:cxn modelId="{302C6E9E-E318-410B-929D-B5482F4A0B69}" type="presParOf" srcId="{1550D494-8BBF-4030-86D1-CFEEFA037A2F}" destId="{96B384EB-CD53-405E-9D19-EDB0934A7A3C}" srcOrd="1" destOrd="0" presId="urn:microsoft.com/office/officeart/2005/8/layout/hierarchy1"/>
    <dgm:cxn modelId="{8FD3710D-3A56-4A24-A222-A50DB1B84A51}" type="presParOf" srcId="{37F8648B-AD1A-4900-999C-3828CFD9063C}" destId="{7C214719-978A-4D23-88CE-838876162A10}" srcOrd="1" destOrd="0" presId="urn:microsoft.com/office/officeart/2005/8/layout/hierarchy1"/>
    <dgm:cxn modelId="{68B13815-169F-496E-A6BF-628CC3D461DE}" type="presParOf" srcId="{7C214719-978A-4D23-88CE-838876162A10}" destId="{D3F4D32A-9209-467D-A24F-7F0387B80E75}" srcOrd="0" destOrd="0" presId="urn:microsoft.com/office/officeart/2005/8/layout/hierarchy1"/>
    <dgm:cxn modelId="{0CF84BD3-5F48-4BFC-8EFE-88A672A22B6D}" type="presParOf" srcId="{7C214719-978A-4D23-88CE-838876162A10}" destId="{AB070F98-952C-4573-8E65-629756A9D15A}" srcOrd="1" destOrd="0" presId="urn:microsoft.com/office/officeart/2005/8/layout/hierarchy1"/>
    <dgm:cxn modelId="{A9C132B6-DA9D-4903-9C39-63B481871427}" type="presParOf" srcId="{AB070F98-952C-4573-8E65-629756A9D15A}" destId="{0D3F87AF-6CD0-4AD9-A935-1BA2018D23FA}" srcOrd="0" destOrd="0" presId="urn:microsoft.com/office/officeart/2005/8/layout/hierarchy1"/>
    <dgm:cxn modelId="{20E866F0-84C1-4160-83C6-F5C58F7039DD}" type="presParOf" srcId="{0D3F87AF-6CD0-4AD9-A935-1BA2018D23FA}" destId="{7C0EE0D7-2BDE-4D6E-9CAA-42B3598891FA}" srcOrd="0" destOrd="0" presId="urn:microsoft.com/office/officeart/2005/8/layout/hierarchy1"/>
    <dgm:cxn modelId="{458741A6-CC69-4998-8000-54218C5852D6}" type="presParOf" srcId="{0D3F87AF-6CD0-4AD9-A935-1BA2018D23FA}" destId="{7F432249-6CFA-41DB-9BD4-AF97C4641E6C}" srcOrd="1" destOrd="0" presId="urn:microsoft.com/office/officeart/2005/8/layout/hierarchy1"/>
    <dgm:cxn modelId="{AAFDCE59-0BB8-4B62-A7CD-C5E9CD2CFB2A}" type="presParOf" srcId="{AB070F98-952C-4573-8E65-629756A9D15A}" destId="{672E9639-1DED-47E9-A4B6-DE2051186E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439772-A831-4580-A869-3C7966631D9C}" type="doc">
      <dgm:prSet loTypeId="urn:microsoft.com/office/officeart/2005/8/layout/pyramid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07A223-8EC3-4F78-89C6-612C99B6D769}">
      <dgm:prSet phldrT="[Text]"/>
      <dgm:spPr/>
      <dgm:t>
        <a:bodyPr/>
        <a:lstStyle/>
        <a:p>
          <a:r>
            <a:rPr lang="en-US" dirty="0" smtClean="0"/>
            <a:t>Customer module</a:t>
          </a:r>
          <a:endParaRPr lang="en-US" dirty="0"/>
        </a:p>
      </dgm:t>
    </dgm:pt>
    <dgm:pt modelId="{60F02BF6-B23F-41B0-8713-89A6054EC909}" type="parTrans" cxnId="{0BBDD117-75EA-4D59-A736-203A3EB07D80}">
      <dgm:prSet/>
      <dgm:spPr/>
      <dgm:t>
        <a:bodyPr/>
        <a:lstStyle/>
        <a:p>
          <a:endParaRPr lang="en-US"/>
        </a:p>
      </dgm:t>
    </dgm:pt>
    <dgm:pt modelId="{C76AFA87-65FC-4A5B-BF79-EBF90A66BA26}" type="sibTrans" cxnId="{0BBDD117-75EA-4D59-A736-203A3EB07D80}">
      <dgm:prSet/>
      <dgm:spPr/>
      <dgm:t>
        <a:bodyPr/>
        <a:lstStyle/>
        <a:p>
          <a:endParaRPr lang="en-US"/>
        </a:p>
      </dgm:t>
    </dgm:pt>
    <dgm:pt modelId="{80E8DE16-5EE9-46AA-8E3D-42883CD8F999}">
      <dgm:prSet phldrT="[Text]"/>
      <dgm:spPr/>
      <dgm:t>
        <a:bodyPr/>
        <a:lstStyle/>
        <a:p>
          <a:r>
            <a:rPr lang="en-US" dirty="0" smtClean="0"/>
            <a:t>Full Name</a:t>
          </a:r>
          <a:endParaRPr lang="en-US" dirty="0"/>
        </a:p>
      </dgm:t>
    </dgm:pt>
    <dgm:pt modelId="{543049C3-DAB8-4D8D-945D-309981CF22FA}" type="parTrans" cxnId="{A2BAF781-B593-4CB2-BBC6-E8E2A5B81E8D}">
      <dgm:prSet/>
      <dgm:spPr/>
      <dgm:t>
        <a:bodyPr/>
        <a:lstStyle/>
        <a:p>
          <a:endParaRPr lang="en-US"/>
        </a:p>
      </dgm:t>
    </dgm:pt>
    <dgm:pt modelId="{5B791FE6-9117-4F2C-9456-34BEC362A7AB}" type="sibTrans" cxnId="{A2BAF781-B593-4CB2-BBC6-E8E2A5B81E8D}">
      <dgm:prSet/>
      <dgm:spPr/>
      <dgm:t>
        <a:bodyPr/>
        <a:lstStyle/>
        <a:p>
          <a:endParaRPr lang="en-US"/>
        </a:p>
      </dgm:t>
    </dgm:pt>
    <dgm:pt modelId="{E404B945-C9F5-472E-97D7-0317DE2EAB0C}">
      <dgm:prSet phldrT="[Text]"/>
      <dgm:spPr/>
      <dgm:t>
        <a:bodyPr/>
        <a:lstStyle/>
        <a:p>
          <a:r>
            <a:rPr lang="en-US" dirty="0" smtClean="0"/>
            <a:t>Address</a:t>
          </a:r>
          <a:endParaRPr lang="en-US" dirty="0"/>
        </a:p>
      </dgm:t>
    </dgm:pt>
    <dgm:pt modelId="{210A1B8B-FB07-410C-865A-0C47B5AAE3F7}" type="parTrans" cxnId="{5F364A52-99EC-469F-A323-CE5C9121F6E3}">
      <dgm:prSet/>
      <dgm:spPr/>
      <dgm:t>
        <a:bodyPr/>
        <a:lstStyle/>
        <a:p>
          <a:endParaRPr lang="en-US"/>
        </a:p>
      </dgm:t>
    </dgm:pt>
    <dgm:pt modelId="{BE06F18F-0762-4420-8E16-F4306613241F}" type="sibTrans" cxnId="{5F364A52-99EC-469F-A323-CE5C9121F6E3}">
      <dgm:prSet/>
      <dgm:spPr/>
      <dgm:t>
        <a:bodyPr/>
        <a:lstStyle/>
        <a:p>
          <a:endParaRPr lang="en-US"/>
        </a:p>
      </dgm:t>
    </dgm:pt>
    <dgm:pt modelId="{552BC64F-DF87-43CA-ADF3-42181DD21ED9}">
      <dgm:prSet phldrT="[Text]"/>
      <dgm:spPr/>
      <dgm:t>
        <a:bodyPr/>
        <a:lstStyle/>
        <a:p>
          <a:r>
            <a:rPr lang="en-US" dirty="0" smtClean="0"/>
            <a:t>Contact Number</a:t>
          </a:r>
          <a:endParaRPr lang="en-US" dirty="0"/>
        </a:p>
      </dgm:t>
    </dgm:pt>
    <dgm:pt modelId="{5121F949-4AF2-4AD6-9722-05CF49947C3F}" type="parTrans" cxnId="{FB85554C-8FD3-48BA-88B6-35CABC37800E}">
      <dgm:prSet/>
      <dgm:spPr/>
      <dgm:t>
        <a:bodyPr/>
        <a:lstStyle/>
        <a:p>
          <a:endParaRPr lang="en-US"/>
        </a:p>
      </dgm:t>
    </dgm:pt>
    <dgm:pt modelId="{5D7EAFC9-ECA5-47E7-B259-E8D9E74AAC75}" type="sibTrans" cxnId="{FB85554C-8FD3-48BA-88B6-35CABC37800E}">
      <dgm:prSet/>
      <dgm:spPr/>
      <dgm:t>
        <a:bodyPr/>
        <a:lstStyle/>
        <a:p>
          <a:endParaRPr lang="en-US"/>
        </a:p>
      </dgm:t>
    </dgm:pt>
    <dgm:pt modelId="{EDDC8D0F-A1B6-4EE9-AFAC-DA95D234FA3B}">
      <dgm:prSet phldrT="[Text]"/>
      <dgm:spPr/>
      <dgm:t>
        <a:bodyPr/>
        <a:lstStyle/>
        <a:p>
          <a:r>
            <a:rPr lang="en-US" dirty="0" smtClean="0"/>
            <a:t>Check in </a:t>
          </a:r>
          <a:endParaRPr lang="en-US" dirty="0"/>
        </a:p>
      </dgm:t>
    </dgm:pt>
    <dgm:pt modelId="{3709E237-E05A-4879-B914-CF81A995C324}" type="parTrans" cxnId="{A2994F76-0D27-4A37-A1C4-210C97B395FB}">
      <dgm:prSet/>
      <dgm:spPr/>
      <dgm:t>
        <a:bodyPr/>
        <a:lstStyle/>
        <a:p>
          <a:endParaRPr lang="en-US"/>
        </a:p>
      </dgm:t>
    </dgm:pt>
    <dgm:pt modelId="{0318D1C6-2DFB-4E73-B433-D1A5C65D6979}" type="sibTrans" cxnId="{A2994F76-0D27-4A37-A1C4-210C97B395FB}">
      <dgm:prSet/>
      <dgm:spPr/>
      <dgm:t>
        <a:bodyPr/>
        <a:lstStyle/>
        <a:p>
          <a:endParaRPr lang="en-US"/>
        </a:p>
      </dgm:t>
    </dgm:pt>
    <dgm:pt modelId="{EF832768-CACD-4345-9DE9-98375EC32039}">
      <dgm:prSet phldrT="[Text]"/>
      <dgm:spPr/>
      <dgm:t>
        <a:bodyPr/>
        <a:lstStyle/>
        <a:p>
          <a:r>
            <a:rPr lang="en-US" dirty="0" smtClean="0"/>
            <a:t>Check out</a:t>
          </a:r>
          <a:endParaRPr lang="en-US" dirty="0"/>
        </a:p>
      </dgm:t>
    </dgm:pt>
    <dgm:pt modelId="{D6CE370E-8156-4A74-A78A-840F2E062835}" type="parTrans" cxnId="{672FCCFD-C0FE-4A06-B1F5-08B11891EFCB}">
      <dgm:prSet/>
      <dgm:spPr/>
      <dgm:t>
        <a:bodyPr/>
        <a:lstStyle/>
        <a:p>
          <a:endParaRPr lang="en-US"/>
        </a:p>
      </dgm:t>
    </dgm:pt>
    <dgm:pt modelId="{DD6FEADF-F3D7-4BAF-BB60-1DCFD324880B}" type="sibTrans" cxnId="{672FCCFD-C0FE-4A06-B1F5-08B11891EFCB}">
      <dgm:prSet/>
      <dgm:spPr/>
      <dgm:t>
        <a:bodyPr/>
        <a:lstStyle/>
        <a:p>
          <a:endParaRPr lang="en-US"/>
        </a:p>
      </dgm:t>
    </dgm:pt>
    <dgm:pt modelId="{37B2402A-A4F6-444C-90F1-ADBD583D36ED}" type="pres">
      <dgm:prSet presAssocID="{D2439772-A831-4580-A869-3C7966631D9C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67CB529-BE04-46EE-B4E4-1E195A2CB23A}" type="pres">
      <dgm:prSet presAssocID="{D2439772-A831-4580-A869-3C7966631D9C}" presName="pyramid" presStyleLbl="node1" presStyleIdx="0" presStyleCnt="1" custLinFactNeighborX="-7414" custLinFactNeighborY="19810"/>
      <dgm:spPr/>
    </dgm:pt>
    <dgm:pt modelId="{6BD7D268-4835-465D-BF1F-9A6D3FDA81B9}" type="pres">
      <dgm:prSet presAssocID="{D2439772-A831-4580-A869-3C7966631D9C}" presName="theList" presStyleCnt="0"/>
      <dgm:spPr/>
    </dgm:pt>
    <dgm:pt modelId="{2E002858-CC1C-491B-8CFC-78B204259712}" type="pres">
      <dgm:prSet presAssocID="{AD07A223-8EC3-4F78-89C6-612C99B6D769}" presName="aNode" presStyleLbl="fgAcc1" presStyleIdx="0" presStyleCnt="1" custScaleX="144742" custLinFactNeighborX="-22068" custLinFactNeighborY="88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82906-5350-47E8-9A1D-9559F4EE8B9E}" type="pres">
      <dgm:prSet presAssocID="{AD07A223-8EC3-4F78-89C6-612C99B6D769}" presName="aSpace" presStyleCnt="0"/>
      <dgm:spPr/>
    </dgm:pt>
  </dgm:ptLst>
  <dgm:cxnLst>
    <dgm:cxn modelId="{AF74F6C3-3A34-48D3-9CDE-93D1CE0A27FA}" type="presOf" srcId="{EF832768-CACD-4345-9DE9-98375EC32039}" destId="{2E002858-CC1C-491B-8CFC-78B204259712}" srcOrd="0" destOrd="5" presId="urn:microsoft.com/office/officeart/2005/8/layout/pyramid2"/>
    <dgm:cxn modelId="{B5CA0DB7-9904-464F-B609-867BDA541378}" type="presOf" srcId="{552BC64F-DF87-43CA-ADF3-42181DD21ED9}" destId="{2E002858-CC1C-491B-8CFC-78B204259712}" srcOrd="0" destOrd="3" presId="urn:microsoft.com/office/officeart/2005/8/layout/pyramid2"/>
    <dgm:cxn modelId="{A2994F76-0D27-4A37-A1C4-210C97B395FB}" srcId="{AD07A223-8EC3-4F78-89C6-612C99B6D769}" destId="{EDDC8D0F-A1B6-4EE9-AFAC-DA95D234FA3B}" srcOrd="3" destOrd="0" parTransId="{3709E237-E05A-4879-B914-CF81A995C324}" sibTransId="{0318D1C6-2DFB-4E73-B433-D1A5C65D6979}"/>
    <dgm:cxn modelId="{9F0A2E15-634E-448B-BE57-A8FAAE63C359}" type="presOf" srcId="{EDDC8D0F-A1B6-4EE9-AFAC-DA95D234FA3B}" destId="{2E002858-CC1C-491B-8CFC-78B204259712}" srcOrd="0" destOrd="4" presId="urn:microsoft.com/office/officeart/2005/8/layout/pyramid2"/>
    <dgm:cxn modelId="{672FCCFD-C0FE-4A06-B1F5-08B11891EFCB}" srcId="{AD07A223-8EC3-4F78-89C6-612C99B6D769}" destId="{EF832768-CACD-4345-9DE9-98375EC32039}" srcOrd="4" destOrd="0" parTransId="{D6CE370E-8156-4A74-A78A-840F2E062835}" sibTransId="{DD6FEADF-F3D7-4BAF-BB60-1DCFD324880B}"/>
    <dgm:cxn modelId="{5F364A52-99EC-469F-A323-CE5C9121F6E3}" srcId="{AD07A223-8EC3-4F78-89C6-612C99B6D769}" destId="{E404B945-C9F5-472E-97D7-0317DE2EAB0C}" srcOrd="1" destOrd="0" parTransId="{210A1B8B-FB07-410C-865A-0C47B5AAE3F7}" sibTransId="{BE06F18F-0762-4420-8E16-F4306613241F}"/>
    <dgm:cxn modelId="{BC6DEA55-B941-4F13-8550-021DEF038AA9}" type="presOf" srcId="{D2439772-A831-4580-A869-3C7966631D9C}" destId="{37B2402A-A4F6-444C-90F1-ADBD583D36ED}" srcOrd="0" destOrd="0" presId="urn:microsoft.com/office/officeart/2005/8/layout/pyramid2"/>
    <dgm:cxn modelId="{04869FF3-A0D1-4F78-A6DB-566AC4A3F9B7}" type="presOf" srcId="{E404B945-C9F5-472E-97D7-0317DE2EAB0C}" destId="{2E002858-CC1C-491B-8CFC-78B204259712}" srcOrd="0" destOrd="2" presId="urn:microsoft.com/office/officeart/2005/8/layout/pyramid2"/>
    <dgm:cxn modelId="{0BBDD117-75EA-4D59-A736-203A3EB07D80}" srcId="{D2439772-A831-4580-A869-3C7966631D9C}" destId="{AD07A223-8EC3-4F78-89C6-612C99B6D769}" srcOrd="0" destOrd="0" parTransId="{60F02BF6-B23F-41B0-8713-89A6054EC909}" sibTransId="{C76AFA87-65FC-4A5B-BF79-EBF90A66BA26}"/>
    <dgm:cxn modelId="{8F644A61-F922-44A4-8A0E-F7FC04AFF105}" type="presOf" srcId="{AD07A223-8EC3-4F78-89C6-612C99B6D769}" destId="{2E002858-CC1C-491B-8CFC-78B204259712}" srcOrd="0" destOrd="0" presId="urn:microsoft.com/office/officeart/2005/8/layout/pyramid2"/>
    <dgm:cxn modelId="{FB85554C-8FD3-48BA-88B6-35CABC37800E}" srcId="{AD07A223-8EC3-4F78-89C6-612C99B6D769}" destId="{552BC64F-DF87-43CA-ADF3-42181DD21ED9}" srcOrd="2" destOrd="0" parTransId="{5121F949-4AF2-4AD6-9722-05CF49947C3F}" sibTransId="{5D7EAFC9-ECA5-47E7-B259-E8D9E74AAC75}"/>
    <dgm:cxn modelId="{A2BAF781-B593-4CB2-BBC6-E8E2A5B81E8D}" srcId="{AD07A223-8EC3-4F78-89C6-612C99B6D769}" destId="{80E8DE16-5EE9-46AA-8E3D-42883CD8F999}" srcOrd="0" destOrd="0" parTransId="{543049C3-DAB8-4D8D-945D-309981CF22FA}" sibTransId="{5B791FE6-9117-4F2C-9456-34BEC362A7AB}"/>
    <dgm:cxn modelId="{0240153B-2248-40B0-9DCD-7B1DDDD92BCB}" type="presOf" srcId="{80E8DE16-5EE9-46AA-8E3D-42883CD8F999}" destId="{2E002858-CC1C-491B-8CFC-78B204259712}" srcOrd="0" destOrd="1" presId="urn:microsoft.com/office/officeart/2005/8/layout/pyramid2"/>
    <dgm:cxn modelId="{08DFDCEC-5467-43BB-A40D-BDE0C2D8736C}" type="presParOf" srcId="{37B2402A-A4F6-444C-90F1-ADBD583D36ED}" destId="{667CB529-BE04-46EE-B4E4-1E195A2CB23A}" srcOrd="0" destOrd="0" presId="urn:microsoft.com/office/officeart/2005/8/layout/pyramid2"/>
    <dgm:cxn modelId="{AC2BC27F-99A5-4A49-B5D5-5A20CE9293B7}" type="presParOf" srcId="{37B2402A-A4F6-444C-90F1-ADBD583D36ED}" destId="{6BD7D268-4835-465D-BF1F-9A6D3FDA81B9}" srcOrd="1" destOrd="0" presId="urn:microsoft.com/office/officeart/2005/8/layout/pyramid2"/>
    <dgm:cxn modelId="{31BBD9B9-DF24-4D02-99E2-902E4068FBD8}" type="presParOf" srcId="{6BD7D268-4835-465D-BF1F-9A6D3FDA81B9}" destId="{2E002858-CC1C-491B-8CFC-78B204259712}" srcOrd="0" destOrd="0" presId="urn:microsoft.com/office/officeart/2005/8/layout/pyramid2"/>
    <dgm:cxn modelId="{24B2DC95-DCB5-4841-BED6-255C8EB719E0}" type="presParOf" srcId="{6BD7D268-4835-465D-BF1F-9A6D3FDA81B9}" destId="{D4882906-5350-47E8-9A1D-9559F4EE8B9E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DFBD4B-CA8D-4F98-B965-3C841776920E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776840-96A2-4EAD-BC95-E49441E0CF9F}">
      <dgm:prSet phldrT="[Text]"/>
      <dgm:spPr/>
      <dgm:t>
        <a:bodyPr/>
        <a:lstStyle/>
        <a:p>
          <a:r>
            <a:rPr lang="en-US" dirty="0" smtClean="0"/>
            <a:t>Select 1 for Deluxe Rooms</a:t>
          </a:r>
          <a:endParaRPr lang="en-US" dirty="0"/>
        </a:p>
      </dgm:t>
    </dgm:pt>
    <dgm:pt modelId="{B0131410-AE3F-43CE-B359-4A0778D813D3}" type="parTrans" cxnId="{21D0E9F4-93FB-4F20-A55F-E119D7298A75}">
      <dgm:prSet/>
      <dgm:spPr/>
      <dgm:t>
        <a:bodyPr/>
        <a:lstStyle/>
        <a:p>
          <a:endParaRPr lang="en-US"/>
        </a:p>
      </dgm:t>
    </dgm:pt>
    <dgm:pt modelId="{3EF79185-544B-4B7D-A051-CC9ED186BBB2}" type="sibTrans" cxnId="{21D0E9F4-93FB-4F20-A55F-E119D7298A75}">
      <dgm:prSet/>
      <dgm:spPr/>
      <dgm:t>
        <a:bodyPr/>
        <a:lstStyle/>
        <a:p>
          <a:endParaRPr lang="en-US"/>
        </a:p>
      </dgm:t>
    </dgm:pt>
    <dgm:pt modelId="{2D0C5D8C-26E4-4A17-9A26-D7312BCBF6BF}">
      <dgm:prSet phldrT="[Text]"/>
      <dgm:spPr/>
      <dgm:t>
        <a:bodyPr/>
        <a:lstStyle/>
        <a:p>
          <a:r>
            <a:rPr lang="en-US" dirty="0" smtClean="0"/>
            <a:t>Select 2 for executive Lounge</a:t>
          </a:r>
          <a:endParaRPr lang="en-US" dirty="0"/>
        </a:p>
      </dgm:t>
    </dgm:pt>
    <dgm:pt modelId="{675C274D-FB41-46A6-963C-9AE0752D3FD7}" type="parTrans" cxnId="{7BF0B915-2145-4D4B-9DBF-ABC6F26A5FB0}">
      <dgm:prSet/>
      <dgm:spPr/>
      <dgm:t>
        <a:bodyPr/>
        <a:lstStyle/>
        <a:p>
          <a:endParaRPr lang="en-US"/>
        </a:p>
      </dgm:t>
    </dgm:pt>
    <dgm:pt modelId="{52851E6D-480A-4B78-B211-AAFB45B8B950}" type="sibTrans" cxnId="{7BF0B915-2145-4D4B-9DBF-ABC6F26A5FB0}">
      <dgm:prSet/>
      <dgm:spPr/>
      <dgm:t>
        <a:bodyPr/>
        <a:lstStyle/>
        <a:p>
          <a:endParaRPr lang="en-US"/>
        </a:p>
      </dgm:t>
    </dgm:pt>
    <dgm:pt modelId="{DB5A70E9-8F27-4EB2-ADDB-CFB89AB6F706}">
      <dgm:prSet phldrT="[Text]"/>
      <dgm:spPr/>
      <dgm:t>
        <a:bodyPr/>
        <a:lstStyle/>
        <a:p>
          <a:r>
            <a:rPr lang="en-US" dirty="0" smtClean="0"/>
            <a:t>Select 3 for Studio Rooms</a:t>
          </a:r>
          <a:endParaRPr lang="en-US" dirty="0"/>
        </a:p>
      </dgm:t>
    </dgm:pt>
    <dgm:pt modelId="{DCC2EDAF-3417-49AB-BA2A-2000BDF10D12}" type="parTrans" cxnId="{991DE5C8-C6B1-4309-99D5-7522D0E4B3FC}">
      <dgm:prSet/>
      <dgm:spPr/>
      <dgm:t>
        <a:bodyPr/>
        <a:lstStyle/>
        <a:p>
          <a:endParaRPr lang="en-US"/>
        </a:p>
      </dgm:t>
    </dgm:pt>
    <dgm:pt modelId="{0DD1AD83-E400-4A2D-AECB-4EBF8DB041F8}" type="sibTrans" cxnId="{991DE5C8-C6B1-4309-99D5-7522D0E4B3FC}">
      <dgm:prSet/>
      <dgm:spPr/>
      <dgm:t>
        <a:bodyPr/>
        <a:lstStyle/>
        <a:p>
          <a:endParaRPr lang="en-US"/>
        </a:p>
      </dgm:t>
    </dgm:pt>
    <dgm:pt modelId="{E2EE05DA-1DA5-4784-87AF-1D0161E06814}">
      <dgm:prSet phldrT="[Text]"/>
      <dgm:spPr/>
      <dgm:t>
        <a:bodyPr/>
        <a:lstStyle/>
        <a:p>
          <a:r>
            <a:rPr lang="en-US" dirty="0" smtClean="0"/>
            <a:t>Select 4 for Business Suite</a:t>
          </a:r>
          <a:endParaRPr lang="en-US" dirty="0"/>
        </a:p>
      </dgm:t>
    </dgm:pt>
    <dgm:pt modelId="{06EC1947-468E-45E0-A1ED-B49E5EA3AF77}" type="parTrans" cxnId="{654D731F-084A-44BF-91D6-B7D5EEE69A9B}">
      <dgm:prSet/>
      <dgm:spPr/>
      <dgm:t>
        <a:bodyPr/>
        <a:lstStyle/>
        <a:p>
          <a:endParaRPr lang="en-US"/>
        </a:p>
      </dgm:t>
    </dgm:pt>
    <dgm:pt modelId="{7DFC1C7D-E9AF-41DC-B328-C6C3D0DB5F22}" type="sibTrans" cxnId="{654D731F-084A-44BF-91D6-B7D5EEE69A9B}">
      <dgm:prSet/>
      <dgm:spPr/>
      <dgm:t>
        <a:bodyPr/>
        <a:lstStyle/>
        <a:p>
          <a:endParaRPr lang="en-US"/>
        </a:p>
      </dgm:t>
    </dgm:pt>
    <dgm:pt modelId="{EB94B284-2C5C-4239-B1E8-82D31E6FD264}">
      <dgm:prSet phldrT="[Text]"/>
      <dgm:spPr/>
      <dgm:t>
        <a:bodyPr/>
        <a:lstStyle/>
        <a:p>
          <a:r>
            <a:rPr lang="en-US" dirty="0" smtClean="0"/>
            <a:t>Room booking Module</a:t>
          </a:r>
          <a:endParaRPr lang="en-US" dirty="0"/>
        </a:p>
      </dgm:t>
    </dgm:pt>
    <dgm:pt modelId="{5E2BA79C-2F33-44F9-BB03-053098F9A841}" type="sibTrans" cxnId="{ACFBFAB2-D7CF-4C15-9D02-3B2EEC3C4FBD}">
      <dgm:prSet/>
      <dgm:spPr/>
      <dgm:t>
        <a:bodyPr/>
        <a:lstStyle/>
        <a:p>
          <a:endParaRPr lang="en-US"/>
        </a:p>
      </dgm:t>
    </dgm:pt>
    <dgm:pt modelId="{7E4DA979-313D-476C-8831-09516E5B5B4C}" type="parTrans" cxnId="{ACFBFAB2-D7CF-4C15-9D02-3B2EEC3C4FBD}">
      <dgm:prSet/>
      <dgm:spPr/>
      <dgm:t>
        <a:bodyPr/>
        <a:lstStyle/>
        <a:p>
          <a:endParaRPr lang="en-US"/>
        </a:p>
      </dgm:t>
    </dgm:pt>
    <dgm:pt modelId="{267003B5-9F60-4151-A436-F140FE25E495}" type="pres">
      <dgm:prSet presAssocID="{D5DFBD4B-CA8D-4F98-B965-3C841776920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008093-1095-4C68-9B4C-686A8814755D}" type="pres">
      <dgm:prSet presAssocID="{EB94B284-2C5C-4239-B1E8-82D31E6FD264}" presName="centerShape" presStyleLbl="node0" presStyleIdx="0" presStyleCnt="1"/>
      <dgm:spPr/>
      <dgm:t>
        <a:bodyPr/>
        <a:lstStyle/>
        <a:p>
          <a:endParaRPr lang="en-US"/>
        </a:p>
      </dgm:t>
    </dgm:pt>
    <dgm:pt modelId="{BB94A38E-6028-4675-A707-4DCF2430CC25}" type="pres">
      <dgm:prSet presAssocID="{B0131410-AE3F-43CE-B359-4A0778D813D3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86F90F0E-20D9-458E-8A24-2224151AE946}" type="pres">
      <dgm:prSet presAssocID="{3B776840-96A2-4EAD-BC95-E49441E0CF9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C044A-801E-427B-AE2D-885D29120C54}" type="pres">
      <dgm:prSet presAssocID="{675C274D-FB41-46A6-963C-9AE0752D3FD7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DC2E7AA5-563A-4B1F-8253-64AF615F9E01}" type="pres">
      <dgm:prSet presAssocID="{2D0C5D8C-26E4-4A17-9A26-D7312BCBF6B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483F9-DB44-4FDE-B67C-CDEF1C0F7493}" type="pres">
      <dgm:prSet presAssocID="{DCC2EDAF-3417-49AB-BA2A-2000BDF10D12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4CE8D9C3-A1B4-44C8-9C91-37AF7F9EB66A}" type="pres">
      <dgm:prSet presAssocID="{DB5A70E9-8F27-4EB2-ADDB-CFB89AB6F70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BE1742-0599-48F0-BE0F-7FF35A3B1CAF}" type="pres">
      <dgm:prSet presAssocID="{06EC1947-468E-45E0-A1ED-B49E5EA3AF77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4495787F-5A13-4ED1-91AD-0B838A6B2700}" type="pres">
      <dgm:prSet presAssocID="{E2EE05DA-1DA5-4784-87AF-1D0161E0681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D0E9F4-93FB-4F20-A55F-E119D7298A75}" srcId="{EB94B284-2C5C-4239-B1E8-82D31E6FD264}" destId="{3B776840-96A2-4EAD-BC95-E49441E0CF9F}" srcOrd="0" destOrd="0" parTransId="{B0131410-AE3F-43CE-B359-4A0778D813D3}" sibTransId="{3EF79185-544B-4B7D-A051-CC9ED186BBB2}"/>
    <dgm:cxn modelId="{9002B88C-C008-40F1-A8CB-36C7551DD26C}" type="presOf" srcId="{B0131410-AE3F-43CE-B359-4A0778D813D3}" destId="{BB94A38E-6028-4675-A707-4DCF2430CC25}" srcOrd="0" destOrd="0" presId="urn:microsoft.com/office/officeart/2005/8/layout/radial4"/>
    <dgm:cxn modelId="{D3FC25C9-8FDE-4528-8231-8C7E670B1B4E}" type="presOf" srcId="{DCC2EDAF-3417-49AB-BA2A-2000BDF10D12}" destId="{110483F9-DB44-4FDE-B67C-CDEF1C0F7493}" srcOrd="0" destOrd="0" presId="urn:microsoft.com/office/officeart/2005/8/layout/radial4"/>
    <dgm:cxn modelId="{991DE5C8-C6B1-4309-99D5-7522D0E4B3FC}" srcId="{EB94B284-2C5C-4239-B1E8-82D31E6FD264}" destId="{DB5A70E9-8F27-4EB2-ADDB-CFB89AB6F706}" srcOrd="2" destOrd="0" parTransId="{DCC2EDAF-3417-49AB-BA2A-2000BDF10D12}" sibTransId="{0DD1AD83-E400-4A2D-AECB-4EBF8DB041F8}"/>
    <dgm:cxn modelId="{7BF0B915-2145-4D4B-9DBF-ABC6F26A5FB0}" srcId="{EB94B284-2C5C-4239-B1E8-82D31E6FD264}" destId="{2D0C5D8C-26E4-4A17-9A26-D7312BCBF6BF}" srcOrd="1" destOrd="0" parTransId="{675C274D-FB41-46A6-963C-9AE0752D3FD7}" sibTransId="{52851E6D-480A-4B78-B211-AAFB45B8B950}"/>
    <dgm:cxn modelId="{3B2E4637-42D0-42FB-9FFB-C16E0E33E19A}" type="presOf" srcId="{2D0C5D8C-26E4-4A17-9A26-D7312BCBF6BF}" destId="{DC2E7AA5-563A-4B1F-8253-64AF615F9E01}" srcOrd="0" destOrd="0" presId="urn:microsoft.com/office/officeart/2005/8/layout/radial4"/>
    <dgm:cxn modelId="{01CA74B6-D4C6-458F-AF8C-1EEEDBED195A}" type="presOf" srcId="{EB94B284-2C5C-4239-B1E8-82D31E6FD264}" destId="{AD008093-1095-4C68-9B4C-686A8814755D}" srcOrd="0" destOrd="0" presId="urn:microsoft.com/office/officeart/2005/8/layout/radial4"/>
    <dgm:cxn modelId="{BF426A7F-35EC-4A8B-98FA-724CE7BD173F}" type="presOf" srcId="{DB5A70E9-8F27-4EB2-ADDB-CFB89AB6F706}" destId="{4CE8D9C3-A1B4-44C8-9C91-37AF7F9EB66A}" srcOrd="0" destOrd="0" presId="urn:microsoft.com/office/officeart/2005/8/layout/radial4"/>
    <dgm:cxn modelId="{DDFF6FB5-201C-4266-9EB0-B74D389CBC5F}" type="presOf" srcId="{3B776840-96A2-4EAD-BC95-E49441E0CF9F}" destId="{86F90F0E-20D9-458E-8A24-2224151AE946}" srcOrd="0" destOrd="0" presId="urn:microsoft.com/office/officeart/2005/8/layout/radial4"/>
    <dgm:cxn modelId="{654D731F-084A-44BF-91D6-B7D5EEE69A9B}" srcId="{EB94B284-2C5C-4239-B1E8-82D31E6FD264}" destId="{E2EE05DA-1DA5-4784-87AF-1D0161E06814}" srcOrd="3" destOrd="0" parTransId="{06EC1947-468E-45E0-A1ED-B49E5EA3AF77}" sibTransId="{7DFC1C7D-E9AF-41DC-B328-C6C3D0DB5F22}"/>
    <dgm:cxn modelId="{DA51AB75-CE18-463C-9443-6FD39B29AC7D}" type="presOf" srcId="{675C274D-FB41-46A6-963C-9AE0752D3FD7}" destId="{C7FC044A-801E-427B-AE2D-885D29120C54}" srcOrd="0" destOrd="0" presId="urn:microsoft.com/office/officeart/2005/8/layout/radial4"/>
    <dgm:cxn modelId="{EB015209-B6C0-414B-ADA4-C32E79D73BC2}" type="presOf" srcId="{06EC1947-468E-45E0-A1ED-B49E5EA3AF77}" destId="{6CBE1742-0599-48F0-BE0F-7FF35A3B1CAF}" srcOrd="0" destOrd="0" presId="urn:microsoft.com/office/officeart/2005/8/layout/radial4"/>
    <dgm:cxn modelId="{C1F71A52-6AF3-4261-B859-320347626157}" type="presOf" srcId="{D5DFBD4B-CA8D-4F98-B965-3C841776920E}" destId="{267003B5-9F60-4151-A436-F140FE25E495}" srcOrd="0" destOrd="0" presId="urn:microsoft.com/office/officeart/2005/8/layout/radial4"/>
    <dgm:cxn modelId="{ACFBFAB2-D7CF-4C15-9D02-3B2EEC3C4FBD}" srcId="{D5DFBD4B-CA8D-4F98-B965-3C841776920E}" destId="{EB94B284-2C5C-4239-B1E8-82D31E6FD264}" srcOrd="0" destOrd="0" parTransId="{7E4DA979-313D-476C-8831-09516E5B5B4C}" sibTransId="{5E2BA79C-2F33-44F9-BB03-053098F9A841}"/>
    <dgm:cxn modelId="{DA994EA7-A128-421D-9A16-82AE11808EA0}" type="presOf" srcId="{E2EE05DA-1DA5-4784-87AF-1D0161E06814}" destId="{4495787F-5A13-4ED1-91AD-0B838A6B2700}" srcOrd="0" destOrd="0" presId="urn:microsoft.com/office/officeart/2005/8/layout/radial4"/>
    <dgm:cxn modelId="{D60D6ABF-AF08-4EA6-8879-1B0B8E33BA1B}" type="presParOf" srcId="{267003B5-9F60-4151-A436-F140FE25E495}" destId="{AD008093-1095-4C68-9B4C-686A8814755D}" srcOrd="0" destOrd="0" presId="urn:microsoft.com/office/officeart/2005/8/layout/radial4"/>
    <dgm:cxn modelId="{D5692D34-29CC-4EC6-85CE-2B423E26E1F4}" type="presParOf" srcId="{267003B5-9F60-4151-A436-F140FE25E495}" destId="{BB94A38E-6028-4675-A707-4DCF2430CC25}" srcOrd="1" destOrd="0" presId="urn:microsoft.com/office/officeart/2005/8/layout/radial4"/>
    <dgm:cxn modelId="{7B176B9D-2913-4D78-97E0-358F49193ABA}" type="presParOf" srcId="{267003B5-9F60-4151-A436-F140FE25E495}" destId="{86F90F0E-20D9-458E-8A24-2224151AE946}" srcOrd="2" destOrd="0" presId="urn:microsoft.com/office/officeart/2005/8/layout/radial4"/>
    <dgm:cxn modelId="{881A0DF8-0379-4C72-AB40-91AAC37FF3EA}" type="presParOf" srcId="{267003B5-9F60-4151-A436-F140FE25E495}" destId="{C7FC044A-801E-427B-AE2D-885D29120C54}" srcOrd="3" destOrd="0" presId="urn:microsoft.com/office/officeart/2005/8/layout/radial4"/>
    <dgm:cxn modelId="{C2C719E4-B944-4411-BF42-7BD90EEA84CA}" type="presParOf" srcId="{267003B5-9F60-4151-A436-F140FE25E495}" destId="{DC2E7AA5-563A-4B1F-8253-64AF615F9E01}" srcOrd="4" destOrd="0" presId="urn:microsoft.com/office/officeart/2005/8/layout/radial4"/>
    <dgm:cxn modelId="{4297F268-B243-40C7-A538-F02B91C69A92}" type="presParOf" srcId="{267003B5-9F60-4151-A436-F140FE25E495}" destId="{110483F9-DB44-4FDE-B67C-CDEF1C0F7493}" srcOrd="5" destOrd="0" presId="urn:microsoft.com/office/officeart/2005/8/layout/radial4"/>
    <dgm:cxn modelId="{303EE774-5691-4C5D-8334-714A1302344F}" type="presParOf" srcId="{267003B5-9F60-4151-A436-F140FE25E495}" destId="{4CE8D9C3-A1B4-44C8-9C91-37AF7F9EB66A}" srcOrd="6" destOrd="0" presId="urn:microsoft.com/office/officeart/2005/8/layout/radial4"/>
    <dgm:cxn modelId="{8CB70F6B-75E5-4003-9736-28FB3AF0E24D}" type="presParOf" srcId="{267003B5-9F60-4151-A436-F140FE25E495}" destId="{6CBE1742-0599-48F0-BE0F-7FF35A3B1CAF}" srcOrd="7" destOrd="0" presId="urn:microsoft.com/office/officeart/2005/8/layout/radial4"/>
    <dgm:cxn modelId="{DE214DB1-27C1-476F-A4C7-9D3672388955}" type="presParOf" srcId="{267003B5-9F60-4151-A436-F140FE25E495}" destId="{4495787F-5A13-4ED1-91AD-0B838A6B270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E62475-6046-490D-96A1-7DCBFC6D7CAA}" type="doc">
      <dgm:prSet loTypeId="urn:microsoft.com/office/officeart/2011/layout/Circle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192D5B-044E-4ACF-948F-8DC8865D51D0}">
      <dgm:prSet phldrT="[Text]"/>
      <dgm:spPr/>
      <dgm:t>
        <a:bodyPr/>
        <a:lstStyle/>
        <a:p>
          <a:r>
            <a:rPr lang="en-US" dirty="0" smtClean="0">
              <a:solidFill>
                <a:schemeClr val="bg2">
                  <a:lumMod val="75000"/>
                </a:schemeClr>
              </a:solidFill>
            </a:rPr>
            <a:t>Outputting the  Total  bill including tax</a:t>
          </a:r>
          <a:endParaRPr lang="en-US" dirty="0">
            <a:solidFill>
              <a:schemeClr val="bg2">
                <a:lumMod val="75000"/>
              </a:schemeClr>
            </a:solidFill>
          </a:endParaRPr>
        </a:p>
      </dgm:t>
    </dgm:pt>
    <dgm:pt modelId="{0E5D0BF9-C774-471F-9AEA-BBA005F89C2B}" type="parTrans" cxnId="{67957E7C-9AF1-4866-9F06-D6D9F5A88802}">
      <dgm:prSet/>
      <dgm:spPr/>
      <dgm:t>
        <a:bodyPr/>
        <a:lstStyle/>
        <a:p>
          <a:endParaRPr lang="en-US"/>
        </a:p>
      </dgm:t>
    </dgm:pt>
    <dgm:pt modelId="{43765E68-5CAC-4438-BE02-01E6F5C42F6A}" type="sibTrans" cxnId="{67957E7C-9AF1-4866-9F06-D6D9F5A88802}">
      <dgm:prSet/>
      <dgm:spPr/>
      <dgm:t>
        <a:bodyPr/>
        <a:lstStyle/>
        <a:p>
          <a:endParaRPr lang="en-US"/>
        </a:p>
      </dgm:t>
    </dgm:pt>
    <dgm:pt modelId="{0AC2F7F2-025E-47C5-9FD0-64851AE781EC}">
      <dgm:prSet phldrT="[Text]"/>
      <dgm:spPr/>
      <dgm:t>
        <a:bodyPr/>
        <a:lstStyle/>
        <a:p>
          <a:r>
            <a:rPr lang="en-US" dirty="0" smtClean="0">
              <a:solidFill>
                <a:schemeClr val="bg2">
                  <a:lumMod val="75000"/>
                </a:schemeClr>
              </a:solidFill>
            </a:rPr>
            <a:t>Inputting the choice of food n number of times</a:t>
          </a:r>
          <a:endParaRPr lang="en-US" dirty="0">
            <a:solidFill>
              <a:schemeClr val="bg2">
                <a:lumMod val="75000"/>
              </a:schemeClr>
            </a:solidFill>
          </a:endParaRPr>
        </a:p>
      </dgm:t>
    </dgm:pt>
    <dgm:pt modelId="{B5F660A4-A4BD-4809-AD97-E1E805A00403}" type="sibTrans" cxnId="{B925458E-E376-452D-B2DF-4B2C01D2A374}">
      <dgm:prSet/>
      <dgm:spPr/>
      <dgm:t>
        <a:bodyPr/>
        <a:lstStyle/>
        <a:p>
          <a:endParaRPr lang="en-US"/>
        </a:p>
      </dgm:t>
    </dgm:pt>
    <dgm:pt modelId="{80201037-AD5D-4FB4-81C3-650334ED7CB3}" type="parTrans" cxnId="{B925458E-E376-452D-B2DF-4B2C01D2A374}">
      <dgm:prSet/>
      <dgm:spPr/>
      <dgm:t>
        <a:bodyPr/>
        <a:lstStyle/>
        <a:p>
          <a:endParaRPr lang="en-US"/>
        </a:p>
      </dgm:t>
    </dgm:pt>
    <dgm:pt modelId="{2B99F7DC-D388-4EB3-9432-A51C4D81DF3D}" type="pres">
      <dgm:prSet presAssocID="{F9E62475-6046-490D-96A1-7DCBFC6D7CAA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EE73001-7FB3-452D-B0F8-59DA41CFD1AF}" type="pres">
      <dgm:prSet presAssocID="{5F192D5B-044E-4ACF-948F-8DC8865D51D0}" presName="Accent2" presStyleCnt="0"/>
      <dgm:spPr/>
    </dgm:pt>
    <dgm:pt modelId="{DF8E08D9-72F5-4D54-A86F-452CF279DB4A}" type="pres">
      <dgm:prSet presAssocID="{5F192D5B-044E-4ACF-948F-8DC8865D51D0}" presName="Accent" presStyleLbl="node1" presStyleIdx="0" presStyleCnt="2"/>
      <dgm:spPr/>
    </dgm:pt>
    <dgm:pt modelId="{3F4CA7B5-7D84-4884-B113-0314B70075DC}" type="pres">
      <dgm:prSet presAssocID="{5F192D5B-044E-4ACF-948F-8DC8865D51D0}" presName="ParentBackground2" presStyleCnt="0"/>
      <dgm:spPr/>
    </dgm:pt>
    <dgm:pt modelId="{159F0411-6762-45FD-8FB7-19588E26478E}" type="pres">
      <dgm:prSet presAssocID="{5F192D5B-044E-4ACF-948F-8DC8865D51D0}" presName="ParentBackground" presStyleLbl="fgAcc1" presStyleIdx="0" presStyleCnt="2"/>
      <dgm:spPr/>
      <dgm:t>
        <a:bodyPr/>
        <a:lstStyle/>
        <a:p>
          <a:endParaRPr lang="en-US"/>
        </a:p>
      </dgm:t>
    </dgm:pt>
    <dgm:pt modelId="{871782F1-0CB6-4761-B2AF-9FA2F97CA8BE}" type="pres">
      <dgm:prSet presAssocID="{5F192D5B-044E-4ACF-948F-8DC8865D51D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5BDD52-6432-49AA-99F0-613CB5417B25}" type="pres">
      <dgm:prSet presAssocID="{0AC2F7F2-025E-47C5-9FD0-64851AE781EC}" presName="Accent1" presStyleCnt="0"/>
      <dgm:spPr/>
    </dgm:pt>
    <dgm:pt modelId="{743D369A-5AE4-4E9B-89F8-8D0BF9D07993}" type="pres">
      <dgm:prSet presAssocID="{0AC2F7F2-025E-47C5-9FD0-64851AE781EC}" presName="Accent" presStyleLbl="node1" presStyleIdx="1" presStyleCnt="2"/>
      <dgm:spPr/>
    </dgm:pt>
    <dgm:pt modelId="{5DC7A12F-DBD1-44A1-8328-744C1B00AE26}" type="pres">
      <dgm:prSet presAssocID="{0AC2F7F2-025E-47C5-9FD0-64851AE781EC}" presName="ParentBackground1" presStyleCnt="0"/>
      <dgm:spPr/>
    </dgm:pt>
    <dgm:pt modelId="{8F60CF5E-CBC2-4C30-BB43-376FD2E82391}" type="pres">
      <dgm:prSet presAssocID="{0AC2F7F2-025E-47C5-9FD0-64851AE781EC}" presName="ParentBackground" presStyleLbl="fgAcc1" presStyleIdx="1" presStyleCnt="2"/>
      <dgm:spPr/>
      <dgm:t>
        <a:bodyPr/>
        <a:lstStyle/>
        <a:p>
          <a:endParaRPr lang="en-US"/>
        </a:p>
      </dgm:t>
    </dgm:pt>
    <dgm:pt modelId="{9EC9B451-2DBB-4ACF-85D7-5112454D1F19}" type="pres">
      <dgm:prSet presAssocID="{0AC2F7F2-025E-47C5-9FD0-64851AE781E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957E7C-9AF1-4866-9F06-D6D9F5A88802}" srcId="{F9E62475-6046-490D-96A1-7DCBFC6D7CAA}" destId="{5F192D5B-044E-4ACF-948F-8DC8865D51D0}" srcOrd="1" destOrd="0" parTransId="{0E5D0BF9-C774-471F-9AEA-BBA005F89C2B}" sibTransId="{43765E68-5CAC-4438-BE02-01E6F5C42F6A}"/>
    <dgm:cxn modelId="{D059EFD2-B3DD-492B-A9E5-0A85B5027346}" type="presOf" srcId="{0AC2F7F2-025E-47C5-9FD0-64851AE781EC}" destId="{9EC9B451-2DBB-4ACF-85D7-5112454D1F19}" srcOrd="1" destOrd="0" presId="urn:microsoft.com/office/officeart/2011/layout/CircleProcess"/>
    <dgm:cxn modelId="{E6A104DA-E3B2-406F-99FB-5CF08A4AB1A7}" type="presOf" srcId="{5F192D5B-044E-4ACF-948F-8DC8865D51D0}" destId="{871782F1-0CB6-4761-B2AF-9FA2F97CA8BE}" srcOrd="1" destOrd="0" presId="urn:microsoft.com/office/officeart/2011/layout/CircleProcess"/>
    <dgm:cxn modelId="{B925458E-E376-452D-B2DF-4B2C01D2A374}" srcId="{F9E62475-6046-490D-96A1-7DCBFC6D7CAA}" destId="{0AC2F7F2-025E-47C5-9FD0-64851AE781EC}" srcOrd="0" destOrd="0" parTransId="{80201037-AD5D-4FB4-81C3-650334ED7CB3}" sibTransId="{B5F660A4-A4BD-4809-AD97-E1E805A00403}"/>
    <dgm:cxn modelId="{9208E530-1D60-4BFB-A0EC-EA508B7FE7C3}" type="presOf" srcId="{5F192D5B-044E-4ACF-948F-8DC8865D51D0}" destId="{159F0411-6762-45FD-8FB7-19588E26478E}" srcOrd="0" destOrd="0" presId="urn:microsoft.com/office/officeart/2011/layout/CircleProcess"/>
    <dgm:cxn modelId="{C9C10653-BF7E-4D49-87C6-E270EE59D185}" type="presOf" srcId="{0AC2F7F2-025E-47C5-9FD0-64851AE781EC}" destId="{8F60CF5E-CBC2-4C30-BB43-376FD2E82391}" srcOrd="0" destOrd="0" presId="urn:microsoft.com/office/officeart/2011/layout/CircleProcess"/>
    <dgm:cxn modelId="{72BB34EB-1013-4CDD-8364-4D7C72C9D8ED}" type="presOf" srcId="{F9E62475-6046-490D-96A1-7DCBFC6D7CAA}" destId="{2B99F7DC-D388-4EB3-9432-A51C4D81DF3D}" srcOrd="0" destOrd="0" presId="urn:microsoft.com/office/officeart/2011/layout/CircleProcess"/>
    <dgm:cxn modelId="{0E407636-8402-4125-9967-881AA12171F3}" type="presParOf" srcId="{2B99F7DC-D388-4EB3-9432-A51C4D81DF3D}" destId="{EEE73001-7FB3-452D-B0F8-59DA41CFD1AF}" srcOrd="0" destOrd="0" presId="urn:microsoft.com/office/officeart/2011/layout/CircleProcess"/>
    <dgm:cxn modelId="{B87F8A1A-E73D-4306-8A02-5667727B13B6}" type="presParOf" srcId="{EEE73001-7FB3-452D-B0F8-59DA41CFD1AF}" destId="{DF8E08D9-72F5-4D54-A86F-452CF279DB4A}" srcOrd="0" destOrd="0" presId="urn:microsoft.com/office/officeart/2011/layout/CircleProcess"/>
    <dgm:cxn modelId="{81D95FC8-3EE0-4E50-AD07-224CE17E5914}" type="presParOf" srcId="{2B99F7DC-D388-4EB3-9432-A51C4D81DF3D}" destId="{3F4CA7B5-7D84-4884-B113-0314B70075DC}" srcOrd="1" destOrd="0" presId="urn:microsoft.com/office/officeart/2011/layout/CircleProcess"/>
    <dgm:cxn modelId="{0DF4E35A-C48B-4EDB-A66B-E6711F3706DA}" type="presParOf" srcId="{3F4CA7B5-7D84-4884-B113-0314B70075DC}" destId="{159F0411-6762-45FD-8FB7-19588E26478E}" srcOrd="0" destOrd="0" presId="urn:microsoft.com/office/officeart/2011/layout/CircleProcess"/>
    <dgm:cxn modelId="{32BB33C3-DA7F-4DBC-AD77-0B67A283FF56}" type="presParOf" srcId="{2B99F7DC-D388-4EB3-9432-A51C4D81DF3D}" destId="{871782F1-0CB6-4761-B2AF-9FA2F97CA8BE}" srcOrd="2" destOrd="0" presId="urn:microsoft.com/office/officeart/2011/layout/CircleProcess"/>
    <dgm:cxn modelId="{08CBAA7A-89F6-4F57-90D1-489116846211}" type="presParOf" srcId="{2B99F7DC-D388-4EB3-9432-A51C4D81DF3D}" destId="{685BDD52-6432-49AA-99F0-613CB5417B25}" srcOrd="3" destOrd="0" presId="urn:microsoft.com/office/officeart/2011/layout/CircleProcess"/>
    <dgm:cxn modelId="{6EF1DA39-A472-4437-860C-936DE49E4767}" type="presParOf" srcId="{685BDD52-6432-49AA-99F0-613CB5417B25}" destId="{743D369A-5AE4-4E9B-89F8-8D0BF9D07993}" srcOrd="0" destOrd="0" presId="urn:microsoft.com/office/officeart/2011/layout/CircleProcess"/>
    <dgm:cxn modelId="{8DB6384D-BB90-41AB-AE3D-B3A21AAC86DF}" type="presParOf" srcId="{2B99F7DC-D388-4EB3-9432-A51C4D81DF3D}" destId="{5DC7A12F-DBD1-44A1-8328-744C1B00AE26}" srcOrd="4" destOrd="0" presId="urn:microsoft.com/office/officeart/2011/layout/CircleProcess"/>
    <dgm:cxn modelId="{5A21F7D1-0872-48ED-90D8-52E3813605F2}" type="presParOf" srcId="{5DC7A12F-DBD1-44A1-8328-744C1B00AE26}" destId="{8F60CF5E-CBC2-4C30-BB43-376FD2E82391}" srcOrd="0" destOrd="0" presId="urn:microsoft.com/office/officeart/2011/layout/CircleProcess"/>
    <dgm:cxn modelId="{2A214DAB-4ED8-4824-BAE0-9E2F616ECB05}" type="presParOf" srcId="{2B99F7DC-D388-4EB3-9432-A51C4D81DF3D}" destId="{9EC9B451-2DBB-4ACF-85D7-5112454D1F19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E74FC2-BA4D-47DB-9124-BB57E52816C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D7A9A3-702E-4201-9DC3-E1402919F8D4}">
      <dgm:prSet phldrT="[Text]"/>
      <dgm:spPr/>
      <dgm:t>
        <a:bodyPr/>
        <a:lstStyle/>
        <a:p>
          <a:r>
            <a:rPr lang="en-US" dirty="0" smtClean="0"/>
            <a:t>TOTAL BILL </a:t>
          </a:r>
          <a:endParaRPr lang="en-US" dirty="0"/>
        </a:p>
      </dgm:t>
    </dgm:pt>
    <dgm:pt modelId="{02FD9F50-F77C-4BA7-811C-6C755B9C8F7D}" type="parTrans" cxnId="{13EB04A9-77A8-4AD6-904F-E9912F788766}">
      <dgm:prSet/>
      <dgm:spPr/>
      <dgm:t>
        <a:bodyPr/>
        <a:lstStyle/>
        <a:p>
          <a:endParaRPr lang="en-US"/>
        </a:p>
      </dgm:t>
    </dgm:pt>
    <dgm:pt modelId="{51CB1A77-9098-44A1-AE80-24453A8A5CB4}" type="sibTrans" cxnId="{13EB04A9-77A8-4AD6-904F-E9912F788766}">
      <dgm:prSet/>
      <dgm:spPr/>
      <dgm:t>
        <a:bodyPr/>
        <a:lstStyle/>
        <a:p>
          <a:endParaRPr lang="en-US"/>
        </a:p>
      </dgm:t>
    </dgm:pt>
    <dgm:pt modelId="{898F43B4-5082-477B-8C68-9D3CDAB63ED9}">
      <dgm:prSet phldrT="[Text]" phldr="1"/>
      <dgm:spPr/>
      <dgm:t>
        <a:bodyPr/>
        <a:lstStyle/>
        <a:p>
          <a:endParaRPr lang="en-US" dirty="0"/>
        </a:p>
      </dgm:t>
    </dgm:pt>
    <dgm:pt modelId="{E80043D8-48B6-4CCC-A1C5-D5471944965A}" type="parTrans" cxnId="{19124DDC-A2F7-4507-A0EC-23C23565A963}">
      <dgm:prSet/>
      <dgm:spPr/>
      <dgm:t>
        <a:bodyPr/>
        <a:lstStyle/>
        <a:p>
          <a:endParaRPr lang="en-US"/>
        </a:p>
      </dgm:t>
    </dgm:pt>
    <dgm:pt modelId="{FE27F8B8-9C7C-4992-A304-53DE17ECF993}" type="sibTrans" cxnId="{19124DDC-A2F7-4507-A0EC-23C23565A963}">
      <dgm:prSet/>
      <dgm:spPr/>
      <dgm:t>
        <a:bodyPr/>
        <a:lstStyle/>
        <a:p>
          <a:endParaRPr lang="en-US"/>
        </a:p>
      </dgm:t>
    </dgm:pt>
    <dgm:pt modelId="{CB16BB7A-CC02-4BB6-979B-C1CA6F510738}">
      <dgm:prSet phldrT="[Text]"/>
      <dgm:spPr/>
      <dgm:t>
        <a:bodyPr/>
        <a:lstStyle/>
        <a:p>
          <a:r>
            <a:rPr lang="en-US" dirty="0" smtClean="0"/>
            <a:t>Room No. &amp; Price</a:t>
          </a:r>
          <a:endParaRPr lang="en-US" dirty="0"/>
        </a:p>
      </dgm:t>
    </dgm:pt>
    <dgm:pt modelId="{AB45F6FB-4653-4686-BB13-1225FA0A31D1}" type="parTrans" cxnId="{F60A2D2C-FC5D-438F-94A4-43EFCE1D40CC}">
      <dgm:prSet/>
      <dgm:spPr/>
      <dgm:t>
        <a:bodyPr/>
        <a:lstStyle/>
        <a:p>
          <a:endParaRPr lang="en-US"/>
        </a:p>
      </dgm:t>
    </dgm:pt>
    <dgm:pt modelId="{77F61C92-20E1-4725-9165-9AA6206B56CE}" type="sibTrans" cxnId="{F60A2D2C-FC5D-438F-94A4-43EFCE1D40CC}">
      <dgm:prSet/>
      <dgm:spPr/>
      <dgm:t>
        <a:bodyPr/>
        <a:lstStyle/>
        <a:p>
          <a:r>
            <a:rPr lang="en-US" dirty="0" smtClean="0"/>
            <a:t>Food consumed Bill</a:t>
          </a:r>
        </a:p>
      </dgm:t>
    </dgm:pt>
    <dgm:pt modelId="{3B700B26-A7C9-46CC-91F4-07C61A4822C9}">
      <dgm:prSet phldrT="[Text]"/>
      <dgm:spPr/>
      <dgm:t>
        <a:bodyPr/>
        <a:lstStyle/>
        <a:p>
          <a:r>
            <a:rPr lang="en-US" dirty="0" smtClean="0"/>
            <a:t>Customer Details Recorded</a:t>
          </a:r>
          <a:endParaRPr lang="en-US" dirty="0"/>
        </a:p>
      </dgm:t>
    </dgm:pt>
    <dgm:pt modelId="{9286035A-4DF3-4034-AD50-A9F8F41E8FFF}" type="parTrans" cxnId="{985C2FBF-AF5B-4D81-8202-A105BADAF00C}">
      <dgm:prSet/>
      <dgm:spPr/>
      <dgm:t>
        <a:bodyPr/>
        <a:lstStyle/>
        <a:p>
          <a:endParaRPr lang="en-US"/>
        </a:p>
      </dgm:t>
    </dgm:pt>
    <dgm:pt modelId="{C6C70A28-CB25-47D6-939F-3E18732BE362}" type="sibTrans" cxnId="{985C2FBF-AF5B-4D81-8202-A105BADAF00C}">
      <dgm:prSet/>
      <dgm:spPr/>
      <dgm:t>
        <a:bodyPr/>
        <a:lstStyle/>
        <a:p>
          <a:endParaRPr lang="en-US"/>
        </a:p>
      </dgm:t>
    </dgm:pt>
    <dgm:pt modelId="{2647331F-C699-4745-A49B-A325ACF778A7}">
      <dgm:prSet phldrT="[Text]"/>
      <dgm:spPr/>
      <dgm:t>
        <a:bodyPr/>
        <a:lstStyle/>
        <a:p>
          <a:r>
            <a:rPr lang="en-US" dirty="0" smtClean="0"/>
            <a:t>Final Bill</a:t>
          </a:r>
          <a:endParaRPr lang="en-US" dirty="0"/>
        </a:p>
      </dgm:t>
    </dgm:pt>
    <dgm:pt modelId="{0E5A221D-B30F-4E7B-A0E4-0D05DFC2007D}" type="parTrans" cxnId="{58593457-653E-464C-9FE3-E04C50C2D357}">
      <dgm:prSet/>
      <dgm:spPr/>
      <dgm:t>
        <a:bodyPr/>
        <a:lstStyle/>
        <a:p>
          <a:endParaRPr lang="en-US"/>
        </a:p>
      </dgm:t>
    </dgm:pt>
    <dgm:pt modelId="{51382A27-1E4A-40D7-958E-B8F81D442BB7}" type="sibTrans" cxnId="{58593457-653E-464C-9FE3-E04C50C2D357}">
      <dgm:prSet/>
      <dgm:spPr/>
      <dgm:t>
        <a:bodyPr/>
        <a:lstStyle/>
        <a:p>
          <a:r>
            <a:rPr lang="en-US" dirty="0" smtClean="0"/>
            <a:t>Additional Taxes</a:t>
          </a:r>
          <a:endParaRPr lang="en-US" dirty="0"/>
        </a:p>
      </dgm:t>
    </dgm:pt>
    <dgm:pt modelId="{8E7CFC1C-2BAB-4DB7-85D8-6FE0AB15A8C1}">
      <dgm:prSet phldrT="[Text]" phldr="1"/>
      <dgm:spPr/>
      <dgm:t>
        <a:bodyPr/>
        <a:lstStyle/>
        <a:p>
          <a:endParaRPr lang="en-US" dirty="0"/>
        </a:p>
      </dgm:t>
    </dgm:pt>
    <dgm:pt modelId="{F8177339-EF11-42C5-930E-9456295C541B}" type="parTrans" cxnId="{670C60C7-F422-43A7-8D92-102914CA430A}">
      <dgm:prSet/>
      <dgm:spPr/>
      <dgm:t>
        <a:bodyPr/>
        <a:lstStyle/>
        <a:p>
          <a:endParaRPr lang="en-US"/>
        </a:p>
      </dgm:t>
    </dgm:pt>
    <dgm:pt modelId="{C5D1C51C-2A5B-4104-A9E1-B1D139B3BBB1}" type="sibTrans" cxnId="{670C60C7-F422-43A7-8D92-102914CA430A}">
      <dgm:prSet/>
      <dgm:spPr/>
      <dgm:t>
        <a:bodyPr/>
        <a:lstStyle/>
        <a:p>
          <a:endParaRPr lang="en-US"/>
        </a:p>
      </dgm:t>
    </dgm:pt>
    <dgm:pt modelId="{9B3C746C-DB4D-4CEC-A8B8-989C144A20BE}" type="pres">
      <dgm:prSet presAssocID="{8DE74FC2-BA4D-47DB-9124-BB57E52816CD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373EE18-EF0B-49B2-9373-55C8B034F672}" type="pres">
      <dgm:prSet presAssocID="{70D7A9A3-702E-4201-9DC3-E1402919F8D4}" presName="composite" presStyleCnt="0"/>
      <dgm:spPr/>
    </dgm:pt>
    <dgm:pt modelId="{28F846B3-2F73-43AC-9ECF-E58CCB9F13DF}" type="pres">
      <dgm:prSet presAssocID="{70D7A9A3-702E-4201-9DC3-E1402919F8D4}" presName="Parent1" presStyleLbl="node1" presStyleIdx="0" presStyleCnt="6" custLinFactNeighborX="-53208" custLinFactNeighborY="-2878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EEE55-B499-4F67-B588-74E30D372553}" type="pres">
      <dgm:prSet presAssocID="{70D7A9A3-702E-4201-9DC3-E1402919F8D4}" presName="Childtext1" presStyleLbl="revTx" presStyleIdx="0" presStyleCnt="3" custLinFactY="66424" custLinFactNeighborX="-4111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B411E-25AE-4F64-B3CD-53950C46F04E}" type="pres">
      <dgm:prSet presAssocID="{70D7A9A3-702E-4201-9DC3-E1402919F8D4}" presName="BalanceSpacing" presStyleCnt="0"/>
      <dgm:spPr/>
    </dgm:pt>
    <dgm:pt modelId="{C9784A57-8444-4213-930F-07C8AC855AA8}" type="pres">
      <dgm:prSet presAssocID="{70D7A9A3-702E-4201-9DC3-E1402919F8D4}" presName="BalanceSpacing1" presStyleCnt="0"/>
      <dgm:spPr/>
    </dgm:pt>
    <dgm:pt modelId="{9B35E92E-6226-432E-98C9-8270BFAC6C15}" type="pres">
      <dgm:prSet presAssocID="{51CB1A77-9098-44A1-AE80-24453A8A5CB4}" presName="Accent1Text" presStyleLbl="node1" presStyleIdx="1" presStyleCnt="6" custLinFactNeighborX="-53768" custLinFactNeighborY="83618"/>
      <dgm:spPr/>
      <dgm:t>
        <a:bodyPr/>
        <a:lstStyle/>
        <a:p>
          <a:endParaRPr lang="en-US"/>
        </a:p>
      </dgm:t>
    </dgm:pt>
    <dgm:pt modelId="{0C0F4B9E-13A2-402F-A017-53C8860B8343}" type="pres">
      <dgm:prSet presAssocID="{51CB1A77-9098-44A1-AE80-24453A8A5CB4}" presName="spaceBetweenRectangles" presStyleCnt="0"/>
      <dgm:spPr/>
    </dgm:pt>
    <dgm:pt modelId="{B97324CF-6872-430A-847B-CD8CCB470B80}" type="pres">
      <dgm:prSet presAssocID="{CB16BB7A-CC02-4BB6-979B-C1CA6F510738}" presName="composite" presStyleCnt="0"/>
      <dgm:spPr/>
    </dgm:pt>
    <dgm:pt modelId="{E314A07C-9AA3-4193-AE3A-B68EC2BDBBDF}" type="pres">
      <dgm:prSet presAssocID="{CB16BB7A-CC02-4BB6-979B-C1CA6F51073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D655C-7BDD-40AA-A02F-A003E0B17DE5}" type="pres">
      <dgm:prSet presAssocID="{CB16BB7A-CC02-4BB6-979B-C1CA6F51073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A690D-9F37-4F5F-BAE7-35D7D6CE6DDD}" type="pres">
      <dgm:prSet presAssocID="{CB16BB7A-CC02-4BB6-979B-C1CA6F510738}" presName="BalanceSpacing" presStyleCnt="0"/>
      <dgm:spPr/>
    </dgm:pt>
    <dgm:pt modelId="{4F2D4299-D767-42A0-9D7D-13F773545717}" type="pres">
      <dgm:prSet presAssocID="{CB16BB7A-CC02-4BB6-979B-C1CA6F510738}" presName="BalanceSpacing1" presStyleCnt="0"/>
      <dgm:spPr/>
    </dgm:pt>
    <dgm:pt modelId="{0E8AAC4B-D4DD-454B-AB3B-1CC7CE262C76}" type="pres">
      <dgm:prSet presAssocID="{77F61C92-20E1-4725-9165-9AA6206B56CE}" presName="Accent1Text" presStyleLbl="node1" presStyleIdx="3" presStyleCnt="6"/>
      <dgm:spPr/>
      <dgm:t>
        <a:bodyPr/>
        <a:lstStyle/>
        <a:p>
          <a:endParaRPr lang="en-US"/>
        </a:p>
      </dgm:t>
    </dgm:pt>
    <dgm:pt modelId="{F8F446D8-AD22-4B32-BBC4-53F2E2C238A4}" type="pres">
      <dgm:prSet presAssocID="{77F61C92-20E1-4725-9165-9AA6206B56CE}" presName="spaceBetweenRectangles" presStyleCnt="0"/>
      <dgm:spPr/>
    </dgm:pt>
    <dgm:pt modelId="{B7FCA966-5996-44E2-9326-617F129A3435}" type="pres">
      <dgm:prSet presAssocID="{2647331F-C699-4745-A49B-A325ACF778A7}" presName="composite" presStyleCnt="0"/>
      <dgm:spPr/>
    </dgm:pt>
    <dgm:pt modelId="{A4FC0F32-52F3-43D4-8FD8-3D9FAA0DAE6B}" type="pres">
      <dgm:prSet presAssocID="{2647331F-C699-4745-A49B-A325ACF778A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60515-743F-40C9-A264-0050541B2AD9}" type="pres">
      <dgm:prSet presAssocID="{2647331F-C699-4745-A49B-A325ACF778A7}" presName="Childtext1" presStyleLbl="revTx" presStyleIdx="2" presStyleCnt="3" custLinFactX="-71263" custLinFactNeighborX="-100000" custLinFactNeighborY="-252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36008-DC88-4DFE-8715-D2A89DD8E895}" type="pres">
      <dgm:prSet presAssocID="{2647331F-C699-4745-A49B-A325ACF778A7}" presName="BalanceSpacing" presStyleCnt="0"/>
      <dgm:spPr/>
    </dgm:pt>
    <dgm:pt modelId="{FC6D5088-C95B-487E-8F79-94B6053B2660}" type="pres">
      <dgm:prSet presAssocID="{2647331F-C699-4745-A49B-A325ACF778A7}" presName="BalanceSpacing1" presStyleCnt="0"/>
      <dgm:spPr/>
    </dgm:pt>
    <dgm:pt modelId="{C55598CE-22FB-4BF0-AA35-6A5F3D9D26AE}" type="pres">
      <dgm:prSet presAssocID="{51382A27-1E4A-40D7-958E-B8F81D442BB7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670C60C7-F422-43A7-8D92-102914CA430A}" srcId="{2647331F-C699-4745-A49B-A325ACF778A7}" destId="{8E7CFC1C-2BAB-4DB7-85D8-6FE0AB15A8C1}" srcOrd="0" destOrd="0" parTransId="{F8177339-EF11-42C5-930E-9456295C541B}" sibTransId="{C5D1C51C-2A5B-4104-A9E1-B1D139B3BBB1}"/>
    <dgm:cxn modelId="{3679DD19-D2E8-4FCE-800D-4D6A0BAFA4E5}" type="presOf" srcId="{70D7A9A3-702E-4201-9DC3-E1402919F8D4}" destId="{28F846B3-2F73-43AC-9ECF-E58CCB9F13DF}" srcOrd="0" destOrd="0" presId="urn:microsoft.com/office/officeart/2008/layout/AlternatingHexagons"/>
    <dgm:cxn modelId="{316550E5-A340-4056-93FA-8B05411F146A}" type="presOf" srcId="{51382A27-1E4A-40D7-958E-B8F81D442BB7}" destId="{C55598CE-22FB-4BF0-AA35-6A5F3D9D26AE}" srcOrd="0" destOrd="0" presId="urn:microsoft.com/office/officeart/2008/layout/AlternatingHexagons"/>
    <dgm:cxn modelId="{45A714B4-09EA-41FD-BA0F-FC31666E2077}" type="presOf" srcId="{8DE74FC2-BA4D-47DB-9124-BB57E52816CD}" destId="{9B3C746C-DB4D-4CEC-A8B8-989C144A20BE}" srcOrd="0" destOrd="0" presId="urn:microsoft.com/office/officeart/2008/layout/AlternatingHexagons"/>
    <dgm:cxn modelId="{13EB04A9-77A8-4AD6-904F-E9912F788766}" srcId="{8DE74FC2-BA4D-47DB-9124-BB57E52816CD}" destId="{70D7A9A3-702E-4201-9DC3-E1402919F8D4}" srcOrd="0" destOrd="0" parTransId="{02FD9F50-F77C-4BA7-811C-6C755B9C8F7D}" sibTransId="{51CB1A77-9098-44A1-AE80-24453A8A5CB4}"/>
    <dgm:cxn modelId="{2FDABD5C-3F5C-4FBF-836F-1BDCA4B39821}" type="presOf" srcId="{51CB1A77-9098-44A1-AE80-24453A8A5CB4}" destId="{9B35E92E-6226-432E-98C9-8270BFAC6C15}" srcOrd="0" destOrd="0" presId="urn:microsoft.com/office/officeart/2008/layout/AlternatingHexagons"/>
    <dgm:cxn modelId="{58593457-653E-464C-9FE3-E04C50C2D357}" srcId="{8DE74FC2-BA4D-47DB-9124-BB57E52816CD}" destId="{2647331F-C699-4745-A49B-A325ACF778A7}" srcOrd="2" destOrd="0" parTransId="{0E5A221D-B30F-4E7B-A0E4-0D05DFC2007D}" sibTransId="{51382A27-1E4A-40D7-958E-B8F81D442BB7}"/>
    <dgm:cxn modelId="{3F488A4D-D4E6-4EF1-996D-D199F90E4E83}" type="presOf" srcId="{8E7CFC1C-2BAB-4DB7-85D8-6FE0AB15A8C1}" destId="{85660515-743F-40C9-A264-0050541B2AD9}" srcOrd="0" destOrd="0" presId="urn:microsoft.com/office/officeart/2008/layout/AlternatingHexagons"/>
    <dgm:cxn modelId="{985C2FBF-AF5B-4D81-8202-A105BADAF00C}" srcId="{CB16BB7A-CC02-4BB6-979B-C1CA6F510738}" destId="{3B700B26-A7C9-46CC-91F4-07C61A4822C9}" srcOrd="0" destOrd="0" parTransId="{9286035A-4DF3-4034-AD50-A9F8F41E8FFF}" sibTransId="{C6C70A28-CB25-47D6-939F-3E18732BE362}"/>
    <dgm:cxn modelId="{2EE0AE53-D081-434F-983F-9F4048A65959}" type="presOf" srcId="{3B700B26-A7C9-46CC-91F4-07C61A4822C9}" destId="{46FD655C-7BDD-40AA-A02F-A003E0B17DE5}" srcOrd="0" destOrd="0" presId="urn:microsoft.com/office/officeart/2008/layout/AlternatingHexagons"/>
    <dgm:cxn modelId="{2CCB92EB-C577-4D08-BE60-29E92F4223DB}" type="presOf" srcId="{898F43B4-5082-477B-8C68-9D3CDAB63ED9}" destId="{216EEE55-B499-4F67-B588-74E30D372553}" srcOrd="0" destOrd="0" presId="urn:microsoft.com/office/officeart/2008/layout/AlternatingHexagons"/>
    <dgm:cxn modelId="{19124DDC-A2F7-4507-A0EC-23C23565A963}" srcId="{70D7A9A3-702E-4201-9DC3-E1402919F8D4}" destId="{898F43B4-5082-477B-8C68-9D3CDAB63ED9}" srcOrd="0" destOrd="0" parTransId="{E80043D8-48B6-4CCC-A1C5-D5471944965A}" sibTransId="{FE27F8B8-9C7C-4992-A304-53DE17ECF993}"/>
    <dgm:cxn modelId="{F60A2D2C-FC5D-438F-94A4-43EFCE1D40CC}" srcId="{8DE74FC2-BA4D-47DB-9124-BB57E52816CD}" destId="{CB16BB7A-CC02-4BB6-979B-C1CA6F510738}" srcOrd="1" destOrd="0" parTransId="{AB45F6FB-4653-4686-BB13-1225FA0A31D1}" sibTransId="{77F61C92-20E1-4725-9165-9AA6206B56CE}"/>
    <dgm:cxn modelId="{B0206EEA-8E19-4024-96F5-0CAD40551BDB}" type="presOf" srcId="{2647331F-C699-4745-A49B-A325ACF778A7}" destId="{A4FC0F32-52F3-43D4-8FD8-3D9FAA0DAE6B}" srcOrd="0" destOrd="0" presId="urn:microsoft.com/office/officeart/2008/layout/AlternatingHexagons"/>
    <dgm:cxn modelId="{A36A61B4-C803-4F7C-A7F3-7649095F71E6}" type="presOf" srcId="{CB16BB7A-CC02-4BB6-979B-C1CA6F510738}" destId="{E314A07C-9AA3-4193-AE3A-B68EC2BDBBDF}" srcOrd="0" destOrd="0" presId="urn:microsoft.com/office/officeart/2008/layout/AlternatingHexagons"/>
    <dgm:cxn modelId="{90C2FD3B-C687-4193-A3D6-FF29B4A08AE7}" type="presOf" srcId="{77F61C92-20E1-4725-9165-9AA6206B56CE}" destId="{0E8AAC4B-D4DD-454B-AB3B-1CC7CE262C76}" srcOrd="0" destOrd="0" presId="urn:microsoft.com/office/officeart/2008/layout/AlternatingHexagons"/>
    <dgm:cxn modelId="{6BA6888B-99E6-4DCD-8DEC-43CD39000534}" type="presParOf" srcId="{9B3C746C-DB4D-4CEC-A8B8-989C144A20BE}" destId="{4373EE18-EF0B-49B2-9373-55C8B034F672}" srcOrd="0" destOrd="0" presId="urn:microsoft.com/office/officeart/2008/layout/AlternatingHexagons"/>
    <dgm:cxn modelId="{89B6D540-9B6E-4A21-B5AD-613EEE553910}" type="presParOf" srcId="{4373EE18-EF0B-49B2-9373-55C8B034F672}" destId="{28F846B3-2F73-43AC-9ECF-E58CCB9F13DF}" srcOrd="0" destOrd="0" presId="urn:microsoft.com/office/officeart/2008/layout/AlternatingHexagons"/>
    <dgm:cxn modelId="{A75A9924-E07D-434B-9239-0477CAA37A58}" type="presParOf" srcId="{4373EE18-EF0B-49B2-9373-55C8B034F672}" destId="{216EEE55-B499-4F67-B588-74E30D372553}" srcOrd="1" destOrd="0" presId="urn:microsoft.com/office/officeart/2008/layout/AlternatingHexagons"/>
    <dgm:cxn modelId="{16920934-3B6A-41EC-A4B6-1CFEEF0A4D93}" type="presParOf" srcId="{4373EE18-EF0B-49B2-9373-55C8B034F672}" destId="{C54B411E-25AE-4F64-B3CD-53950C46F04E}" srcOrd="2" destOrd="0" presId="urn:microsoft.com/office/officeart/2008/layout/AlternatingHexagons"/>
    <dgm:cxn modelId="{4D6ECEDF-E0B7-4934-884E-87372DD0DBA6}" type="presParOf" srcId="{4373EE18-EF0B-49B2-9373-55C8B034F672}" destId="{C9784A57-8444-4213-930F-07C8AC855AA8}" srcOrd="3" destOrd="0" presId="urn:microsoft.com/office/officeart/2008/layout/AlternatingHexagons"/>
    <dgm:cxn modelId="{2F653209-AE5A-4DCF-A493-15396732F83B}" type="presParOf" srcId="{4373EE18-EF0B-49B2-9373-55C8B034F672}" destId="{9B35E92E-6226-432E-98C9-8270BFAC6C15}" srcOrd="4" destOrd="0" presId="urn:microsoft.com/office/officeart/2008/layout/AlternatingHexagons"/>
    <dgm:cxn modelId="{9DC79175-4158-413F-9322-EEAC170A8983}" type="presParOf" srcId="{9B3C746C-DB4D-4CEC-A8B8-989C144A20BE}" destId="{0C0F4B9E-13A2-402F-A017-53C8860B8343}" srcOrd="1" destOrd="0" presId="urn:microsoft.com/office/officeart/2008/layout/AlternatingHexagons"/>
    <dgm:cxn modelId="{8F638B96-BB4C-4C8A-B976-825636F1C191}" type="presParOf" srcId="{9B3C746C-DB4D-4CEC-A8B8-989C144A20BE}" destId="{B97324CF-6872-430A-847B-CD8CCB470B80}" srcOrd="2" destOrd="0" presId="urn:microsoft.com/office/officeart/2008/layout/AlternatingHexagons"/>
    <dgm:cxn modelId="{F8008DBD-8DFF-48D0-A17D-6CA7E07CB2DC}" type="presParOf" srcId="{B97324CF-6872-430A-847B-CD8CCB470B80}" destId="{E314A07C-9AA3-4193-AE3A-B68EC2BDBBDF}" srcOrd="0" destOrd="0" presId="urn:microsoft.com/office/officeart/2008/layout/AlternatingHexagons"/>
    <dgm:cxn modelId="{1C7744DA-4633-4A61-AC1F-A1C4ED814A98}" type="presParOf" srcId="{B97324CF-6872-430A-847B-CD8CCB470B80}" destId="{46FD655C-7BDD-40AA-A02F-A003E0B17DE5}" srcOrd="1" destOrd="0" presId="urn:microsoft.com/office/officeart/2008/layout/AlternatingHexagons"/>
    <dgm:cxn modelId="{9E850369-7AFB-49A9-8B83-C75A35C7C25A}" type="presParOf" srcId="{B97324CF-6872-430A-847B-CD8CCB470B80}" destId="{743A690D-9F37-4F5F-BAE7-35D7D6CE6DDD}" srcOrd="2" destOrd="0" presId="urn:microsoft.com/office/officeart/2008/layout/AlternatingHexagons"/>
    <dgm:cxn modelId="{F674757A-7766-4459-A9B6-D48D5F8536BB}" type="presParOf" srcId="{B97324CF-6872-430A-847B-CD8CCB470B80}" destId="{4F2D4299-D767-42A0-9D7D-13F773545717}" srcOrd="3" destOrd="0" presId="urn:microsoft.com/office/officeart/2008/layout/AlternatingHexagons"/>
    <dgm:cxn modelId="{5D7EC47F-2F97-4F8F-A483-DF95343C63FD}" type="presParOf" srcId="{B97324CF-6872-430A-847B-CD8CCB470B80}" destId="{0E8AAC4B-D4DD-454B-AB3B-1CC7CE262C76}" srcOrd="4" destOrd="0" presId="urn:microsoft.com/office/officeart/2008/layout/AlternatingHexagons"/>
    <dgm:cxn modelId="{FFEEF63C-67AB-4EBC-BC82-3889454120C1}" type="presParOf" srcId="{9B3C746C-DB4D-4CEC-A8B8-989C144A20BE}" destId="{F8F446D8-AD22-4B32-BBC4-53F2E2C238A4}" srcOrd="3" destOrd="0" presId="urn:microsoft.com/office/officeart/2008/layout/AlternatingHexagons"/>
    <dgm:cxn modelId="{7DE2DEEF-104F-4C40-A69B-5DB89AF1070C}" type="presParOf" srcId="{9B3C746C-DB4D-4CEC-A8B8-989C144A20BE}" destId="{B7FCA966-5996-44E2-9326-617F129A3435}" srcOrd="4" destOrd="0" presId="urn:microsoft.com/office/officeart/2008/layout/AlternatingHexagons"/>
    <dgm:cxn modelId="{A9E430DE-84CF-424D-B7AC-1EA4829DDACA}" type="presParOf" srcId="{B7FCA966-5996-44E2-9326-617F129A3435}" destId="{A4FC0F32-52F3-43D4-8FD8-3D9FAA0DAE6B}" srcOrd="0" destOrd="0" presId="urn:microsoft.com/office/officeart/2008/layout/AlternatingHexagons"/>
    <dgm:cxn modelId="{0AC26E41-CE83-4121-A347-ABF98631AEAF}" type="presParOf" srcId="{B7FCA966-5996-44E2-9326-617F129A3435}" destId="{85660515-743F-40C9-A264-0050541B2AD9}" srcOrd="1" destOrd="0" presId="urn:microsoft.com/office/officeart/2008/layout/AlternatingHexagons"/>
    <dgm:cxn modelId="{B3EAA371-A633-442C-B898-28993494D929}" type="presParOf" srcId="{B7FCA966-5996-44E2-9326-617F129A3435}" destId="{70036008-DC88-4DFE-8715-D2A89DD8E895}" srcOrd="2" destOrd="0" presId="urn:microsoft.com/office/officeart/2008/layout/AlternatingHexagons"/>
    <dgm:cxn modelId="{A97BD4B5-CFAD-4998-8C3E-6BA298B68A80}" type="presParOf" srcId="{B7FCA966-5996-44E2-9326-617F129A3435}" destId="{FC6D5088-C95B-487E-8F79-94B6053B2660}" srcOrd="3" destOrd="0" presId="urn:microsoft.com/office/officeart/2008/layout/AlternatingHexagons"/>
    <dgm:cxn modelId="{7FF84349-922C-4B32-8EF6-115E73E5DED7}" type="presParOf" srcId="{B7FCA966-5996-44E2-9326-617F129A3435}" destId="{C55598CE-22FB-4BF0-AA35-6A5F3D9D26A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4D32A-9209-467D-A24F-7F0387B80E75}">
      <dsp:nvSpPr>
        <dsp:cNvPr id="0" name=""/>
        <dsp:cNvSpPr/>
      </dsp:nvSpPr>
      <dsp:spPr>
        <a:xfrm>
          <a:off x="6430948" y="2917853"/>
          <a:ext cx="91440" cy="5435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35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8B06F-2BB2-42D4-9865-EBD6921DEB5E}">
      <dsp:nvSpPr>
        <dsp:cNvPr id="0" name=""/>
        <dsp:cNvSpPr/>
      </dsp:nvSpPr>
      <dsp:spPr>
        <a:xfrm>
          <a:off x="4763367" y="1187418"/>
          <a:ext cx="1713301" cy="543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436"/>
              </a:lnTo>
              <a:lnTo>
                <a:pt x="1713301" y="370436"/>
              </a:lnTo>
              <a:lnTo>
                <a:pt x="1713301" y="5435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DB89B-8A62-4CC7-8D97-8738F4A1231E}">
      <dsp:nvSpPr>
        <dsp:cNvPr id="0" name=""/>
        <dsp:cNvSpPr/>
      </dsp:nvSpPr>
      <dsp:spPr>
        <a:xfrm>
          <a:off x="3050065" y="2917853"/>
          <a:ext cx="1142201" cy="543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436"/>
              </a:lnTo>
              <a:lnTo>
                <a:pt x="1142201" y="370436"/>
              </a:lnTo>
              <a:lnTo>
                <a:pt x="1142201" y="5435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B5EB1-E2D8-4B60-BE60-14A0CD931C41}">
      <dsp:nvSpPr>
        <dsp:cNvPr id="0" name=""/>
        <dsp:cNvSpPr/>
      </dsp:nvSpPr>
      <dsp:spPr>
        <a:xfrm>
          <a:off x="1907864" y="2917853"/>
          <a:ext cx="1142201" cy="543583"/>
        </a:xfrm>
        <a:custGeom>
          <a:avLst/>
          <a:gdLst/>
          <a:ahLst/>
          <a:cxnLst/>
          <a:rect l="0" t="0" r="0" b="0"/>
          <a:pathLst>
            <a:path>
              <a:moveTo>
                <a:pt x="1142201" y="0"/>
              </a:moveTo>
              <a:lnTo>
                <a:pt x="1142201" y="370436"/>
              </a:lnTo>
              <a:lnTo>
                <a:pt x="0" y="370436"/>
              </a:lnTo>
              <a:lnTo>
                <a:pt x="0" y="5435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587AD-F521-4DDF-A72C-4B38F5082A50}">
      <dsp:nvSpPr>
        <dsp:cNvPr id="0" name=""/>
        <dsp:cNvSpPr/>
      </dsp:nvSpPr>
      <dsp:spPr>
        <a:xfrm>
          <a:off x="3050065" y="1187418"/>
          <a:ext cx="1713301" cy="543583"/>
        </a:xfrm>
        <a:custGeom>
          <a:avLst/>
          <a:gdLst/>
          <a:ahLst/>
          <a:cxnLst/>
          <a:rect l="0" t="0" r="0" b="0"/>
          <a:pathLst>
            <a:path>
              <a:moveTo>
                <a:pt x="1713301" y="0"/>
              </a:moveTo>
              <a:lnTo>
                <a:pt x="1713301" y="370436"/>
              </a:lnTo>
              <a:lnTo>
                <a:pt x="0" y="370436"/>
              </a:lnTo>
              <a:lnTo>
                <a:pt x="0" y="5435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0C717-3979-45C0-A470-E9723E4CADBB}">
      <dsp:nvSpPr>
        <dsp:cNvPr id="0" name=""/>
        <dsp:cNvSpPr/>
      </dsp:nvSpPr>
      <dsp:spPr>
        <a:xfrm>
          <a:off x="3828838" y="568"/>
          <a:ext cx="1869056" cy="1186850"/>
        </a:xfrm>
        <a:prstGeom prst="roundRect">
          <a:avLst>
            <a:gd name="adj" fmla="val 10000"/>
          </a:avLst>
        </a:prstGeom>
        <a:gradFill rotWithShape="0">
          <a:gsLst>
            <a:gs pos="38000">
              <a:schemeClr val="accent1">
                <a:hueOff val="0"/>
                <a:satOff val="0"/>
                <a:lumOff val="0"/>
                <a:alphaOff val="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107950" dist="12700" dir="5040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h="635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9E00A9-8841-4B7A-8E9A-769CD09A2250}">
      <dsp:nvSpPr>
        <dsp:cNvPr id="0" name=""/>
        <dsp:cNvSpPr/>
      </dsp:nvSpPr>
      <dsp:spPr>
        <a:xfrm>
          <a:off x="4036511" y="197857"/>
          <a:ext cx="1869056" cy="1186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152400" h="635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Home Page</a:t>
          </a:r>
          <a:endParaRPr lang="en-US" sz="2300" kern="1200" dirty="0"/>
        </a:p>
      </dsp:txBody>
      <dsp:txXfrm>
        <a:off x="4071273" y="232619"/>
        <a:ext cx="1799532" cy="1117326"/>
      </dsp:txXfrm>
    </dsp:sp>
    <dsp:sp modelId="{34301D78-6625-4044-927D-69BFC4B3F678}">
      <dsp:nvSpPr>
        <dsp:cNvPr id="0" name=""/>
        <dsp:cNvSpPr/>
      </dsp:nvSpPr>
      <dsp:spPr>
        <a:xfrm>
          <a:off x="2115537" y="1731002"/>
          <a:ext cx="1869056" cy="1186850"/>
        </a:xfrm>
        <a:prstGeom prst="roundRect">
          <a:avLst>
            <a:gd name="adj" fmla="val 10000"/>
          </a:avLst>
        </a:prstGeom>
        <a:gradFill rotWithShape="0">
          <a:gsLst>
            <a:gs pos="38000">
              <a:schemeClr val="accent1">
                <a:hueOff val="0"/>
                <a:satOff val="0"/>
                <a:lumOff val="0"/>
                <a:alphaOff val="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107950" dist="12700" dir="5040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h="635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EDD13F-47CA-4541-B171-2C16D93C2CEC}">
      <dsp:nvSpPr>
        <dsp:cNvPr id="0" name=""/>
        <dsp:cNvSpPr/>
      </dsp:nvSpPr>
      <dsp:spPr>
        <a:xfrm>
          <a:off x="2323209" y="1928292"/>
          <a:ext cx="1869056" cy="1186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152400" h="635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Customer Information</a:t>
          </a:r>
          <a:endParaRPr lang="en-US" sz="2300" kern="1200" dirty="0"/>
        </a:p>
      </dsp:txBody>
      <dsp:txXfrm>
        <a:off x="2357971" y="1963054"/>
        <a:ext cx="1799532" cy="1117326"/>
      </dsp:txXfrm>
    </dsp:sp>
    <dsp:sp modelId="{93612EA6-AEAA-4F2C-BB43-F5E5E04DB2C8}">
      <dsp:nvSpPr>
        <dsp:cNvPr id="0" name=""/>
        <dsp:cNvSpPr/>
      </dsp:nvSpPr>
      <dsp:spPr>
        <a:xfrm>
          <a:off x="973335" y="3461437"/>
          <a:ext cx="1869056" cy="1186850"/>
        </a:xfrm>
        <a:prstGeom prst="roundRect">
          <a:avLst>
            <a:gd name="adj" fmla="val 10000"/>
          </a:avLst>
        </a:prstGeom>
        <a:gradFill rotWithShape="0">
          <a:gsLst>
            <a:gs pos="38000">
              <a:schemeClr val="accent1">
                <a:hueOff val="0"/>
                <a:satOff val="0"/>
                <a:lumOff val="0"/>
                <a:alphaOff val="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107950" dist="12700" dir="5040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h="635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FB54FB-CAC7-4B58-9D98-702353FDAD70}">
      <dsp:nvSpPr>
        <dsp:cNvPr id="0" name=""/>
        <dsp:cNvSpPr/>
      </dsp:nvSpPr>
      <dsp:spPr>
        <a:xfrm>
          <a:off x="1181008" y="3658727"/>
          <a:ext cx="1869056" cy="1186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152400" h="635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Room Booking </a:t>
          </a:r>
          <a:endParaRPr lang="en-US" sz="2300" kern="1200" dirty="0"/>
        </a:p>
      </dsp:txBody>
      <dsp:txXfrm>
        <a:off x="1215770" y="3693489"/>
        <a:ext cx="1799532" cy="1117326"/>
      </dsp:txXfrm>
    </dsp:sp>
    <dsp:sp modelId="{7D5CC0A6-BA72-4B9E-B4CE-AE1DF96307C2}">
      <dsp:nvSpPr>
        <dsp:cNvPr id="0" name=""/>
        <dsp:cNvSpPr/>
      </dsp:nvSpPr>
      <dsp:spPr>
        <a:xfrm>
          <a:off x="3257738" y="3461437"/>
          <a:ext cx="1869056" cy="1186850"/>
        </a:xfrm>
        <a:prstGeom prst="roundRect">
          <a:avLst>
            <a:gd name="adj" fmla="val 10000"/>
          </a:avLst>
        </a:prstGeom>
        <a:gradFill rotWithShape="0">
          <a:gsLst>
            <a:gs pos="38000">
              <a:schemeClr val="accent1">
                <a:hueOff val="0"/>
                <a:satOff val="0"/>
                <a:lumOff val="0"/>
                <a:alphaOff val="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107950" dist="12700" dir="5040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h="635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268959-927D-4D26-985F-A8385FB327F8}">
      <dsp:nvSpPr>
        <dsp:cNvPr id="0" name=""/>
        <dsp:cNvSpPr/>
      </dsp:nvSpPr>
      <dsp:spPr>
        <a:xfrm>
          <a:off x="3465411" y="3658727"/>
          <a:ext cx="1869056" cy="1186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152400" h="635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Payment Record</a:t>
          </a:r>
          <a:endParaRPr lang="en-US" sz="2300" kern="1200" dirty="0"/>
        </a:p>
      </dsp:txBody>
      <dsp:txXfrm>
        <a:off x="3500173" y="3693489"/>
        <a:ext cx="1799532" cy="1117326"/>
      </dsp:txXfrm>
    </dsp:sp>
    <dsp:sp modelId="{CDD55936-B0D7-496B-A819-FC18DE4B8A76}">
      <dsp:nvSpPr>
        <dsp:cNvPr id="0" name=""/>
        <dsp:cNvSpPr/>
      </dsp:nvSpPr>
      <dsp:spPr>
        <a:xfrm>
          <a:off x="5542140" y="1731002"/>
          <a:ext cx="1869056" cy="1186850"/>
        </a:xfrm>
        <a:prstGeom prst="roundRect">
          <a:avLst>
            <a:gd name="adj" fmla="val 10000"/>
          </a:avLst>
        </a:prstGeom>
        <a:gradFill rotWithShape="0">
          <a:gsLst>
            <a:gs pos="38000">
              <a:schemeClr val="accent1">
                <a:hueOff val="0"/>
                <a:satOff val="0"/>
                <a:lumOff val="0"/>
                <a:alphaOff val="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107950" dist="12700" dir="5040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h="635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B384EB-CD53-405E-9D19-EDB0934A7A3C}">
      <dsp:nvSpPr>
        <dsp:cNvPr id="0" name=""/>
        <dsp:cNvSpPr/>
      </dsp:nvSpPr>
      <dsp:spPr>
        <a:xfrm>
          <a:off x="5749813" y="1928292"/>
          <a:ext cx="1869056" cy="1186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152400" h="635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Restaurant module</a:t>
          </a:r>
          <a:endParaRPr lang="en-US" sz="2300" kern="1200" dirty="0"/>
        </a:p>
      </dsp:txBody>
      <dsp:txXfrm>
        <a:off x="5784575" y="1963054"/>
        <a:ext cx="1799532" cy="1117326"/>
      </dsp:txXfrm>
    </dsp:sp>
    <dsp:sp modelId="{7C0EE0D7-2BDE-4D6E-9CAA-42B3598891FA}">
      <dsp:nvSpPr>
        <dsp:cNvPr id="0" name=""/>
        <dsp:cNvSpPr/>
      </dsp:nvSpPr>
      <dsp:spPr>
        <a:xfrm>
          <a:off x="5542140" y="3461437"/>
          <a:ext cx="1869056" cy="1186850"/>
        </a:xfrm>
        <a:prstGeom prst="roundRect">
          <a:avLst>
            <a:gd name="adj" fmla="val 10000"/>
          </a:avLst>
        </a:prstGeom>
        <a:gradFill rotWithShape="0">
          <a:gsLst>
            <a:gs pos="38000">
              <a:schemeClr val="accent1">
                <a:hueOff val="0"/>
                <a:satOff val="0"/>
                <a:lumOff val="0"/>
                <a:alphaOff val="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107950" dist="12700" dir="5040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h="635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432249-6CFA-41DB-9BD4-AF97C4641E6C}">
      <dsp:nvSpPr>
        <dsp:cNvPr id="0" name=""/>
        <dsp:cNvSpPr/>
      </dsp:nvSpPr>
      <dsp:spPr>
        <a:xfrm>
          <a:off x="5749813" y="3658727"/>
          <a:ext cx="1869056" cy="1186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152400" h="635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Food Billing </a:t>
          </a:r>
          <a:endParaRPr lang="en-US" sz="2300" kern="1200" dirty="0"/>
        </a:p>
      </dsp:txBody>
      <dsp:txXfrm>
        <a:off x="5784575" y="3693489"/>
        <a:ext cx="1799532" cy="1117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CB529-BE04-46EE-B4E4-1E195A2CB23A}">
      <dsp:nvSpPr>
        <dsp:cNvPr id="0" name=""/>
        <dsp:cNvSpPr/>
      </dsp:nvSpPr>
      <dsp:spPr>
        <a:xfrm>
          <a:off x="557443" y="0"/>
          <a:ext cx="3297294" cy="3297294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4000"/>
                <a:satMod val="180000"/>
                <a:lumMod val="100000"/>
              </a:schemeClr>
            </a:gs>
            <a:gs pos="42000">
              <a:schemeClr val="accent1">
                <a:hueOff val="0"/>
                <a:satOff val="0"/>
                <a:lumOff val="0"/>
                <a:alphaOff val="0"/>
                <a:tint val="40000"/>
                <a:satMod val="16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4000"/>
                <a:satMod val="140000"/>
              </a:schemeClr>
            </a:gs>
          </a:gsLst>
          <a:lin ang="516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E002858-CC1C-491B-8CFC-78B204259712}">
      <dsp:nvSpPr>
        <dsp:cNvPr id="0" name=""/>
        <dsp:cNvSpPr/>
      </dsp:nvSpPr>
      <dsp:spPr>
        <a:xfrm>
          <a:off x="1498117" y="588446"/>
          <a:ext cx="3102170" cy="234416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Customer module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Full Name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Address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Contact Number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Check in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Check out</a:t>
          </a:r>
          <a:endParaRPr lang="en-US" sz="1900" kern="1200" dirty="0"/>
        </a:p>
      </dsp:txBody>
      <dsp:txXfrm>
        <a:off x="1612550" y="702879"/>
        <a:ext cx="2873304" cy="2115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08093-1095-4C68-9B4C-686A8814755D}">
      <dsp:nvSpPr>
        <dsp:cNvPr id="0" name=""/>
        <dsp:cNvSpPr/>
      </dsp:nvSpPr>
      <dsp:spPr>
        <a:xfrm>
          <a:off x="2774346" y="2202819"/>
          <a:ext cx="2052256" cy="20522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4000"/>
                <a:satMod val="180000"/>
                <a:lumMod val="100000"/>
              </a:schemeClr>
            </a:gs>
            <a:gs pos="42000">
              <a:schemeClr val="accent1">
                <a:hueOff val="0"/>
                <a:satOff val="0"/>
                <a:lumOff val="0"/>
                <a:alphaOff val="0"/>
                <a:tint val="40000"/>
                <a:satMod val="16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4000"/>
                <a:satMod val="140000"/>
              </a:schemeClr>
            </a:gs>
          </a:gsLst>
          <a:lin ang="516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Room booking Module</a:t>
          </a:r>
          <a:endParaRPr lang="en-US" sz="2800" kern="1200" dirty="0"/>
        </a:p>
      </dsp:txBody>
      <dsp:txXfrm>
        <a:off x="3074892" y="2503365"/>
        <a:ext cx="1451164" cy="1451164"/>
      </dsp:txXfrm>
    </dsp:sp>
    <dsp:sp modelId="{BB94A38E-6028-4675-A707-4DCF2430CC25}">
      <dsp:nvSpPr>
        <dsp:cNvPr id="0" name=""/>
        <dsp:cNvSpPr/>
      </dsp:nvSpPr>
      <dsp:spPr>
        <a:xfrm rot="11700000">
          <a:off x="1164391" y="2442232"/>
          <a:ext cx="1582900" cy="5848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4000"/>
                <a:satMod val="180000"/>
                <a:lumMod val="100000"/>
              </a:schemeClr>
            </a:gs>
            <a:gs pos="42000"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  <a:satMod val="160000"/>
                <a:lumMod val="9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40000"/>
              </a:schemeClr>
            </a:gs>
          </a:gsLst>
          <a:lin ang="516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F90F0E-20D9-458E-8A24-2224151AE946}">
      <dsp:nvSpPr>
        <dsp:cNvPr id="0" name=""/>
        <dsp:cNvSpPr/>
      </dsp:nvSpPr>
      <dsp:spPr>
        <a:xfrm>
          <a:off x="216538" y="1749979"/>
          <a:ext cx="1949643" cy="1559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4000"/>
                <a:satMod val="180000"/>
                <a:lumMod val="100000"/>
              </a:schemeClr>
            </a:gs>
            <a:gs pos="42000">
              <a:schemeClr val="accent1">
                <a:hueOff val="0"/>
                <a:satOff val="0"/>
                <a:lumOff val="0"/>
                <a:alphaOff val="0"/>
                <a:tint val="40000"/>
                <a:satMod val="16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4000"/>
                <a:satMod val="140000"/>
              </a:schemeClr>
            </a:gs>
          </a:gsLst>
          <a:lin ang="516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Select 1 for Deluxe Rooms</a:t>
          </a:r>
          <a:endParaRPr lang="en-US" sz="2600" kern="1200" dirty="0"/>
        </a:p>
      </dsp:txBody>
      <dsp:txXfrm>
        <a:off x="262220" y="1795661"/>
        <a:ext cx="1858279" cy="1468350"/>
      </dsp:txXfrm>
    </dsp:sp>
    <dsp:sp modelId="{C7FC044A-801E-427B-AE2D-885D29120C54}">
      <dsp:nvSpPr>
        <dsp:cNvPr id="0" name=""/>
        <dsp:cNvSpPr/>
      </dsp:nvSpPr>
      <dsp:spPr>
        <a:xfrm rot="14700000">
          <a:off x="2201948" y="1205720"/>
          <a:ext cx="1582900" cy="5848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4000"/>
                <a:satMod val="180000"/>
                <a:lumMod val="100000"/>
              </a:schemeClr>
            </a:gs>
            <a:gs pos="42000"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  <a:satMod val="160000"/>
                <a:lumMod val="9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40000"/>
              </a:schemeClr>
            </a:gs>
          </a:gsLst>
          <a:lin ang="516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2E7AA5-563A-4B1F-8253-64AF615F9E01}">
      <dsp:nvSpPr>
        <dsp:cNvPr id="0" name=""/>
        <dsp:cNvSpPr/>
      </dsp:nvSpPr>
      <dsp:spPr>
        <a:xfrm>
          <a:off x="1684095" y="1012"/>
          <a:ext cx="1949643" cy="1559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4000"/>
                <a:satMod val="180000"/>
                <a:lumMod val="100000"/>
              </a:schemeClr>
            </a:gs>
            <a:gs pos="42000">
              <a:schemeClr val="accent1">
                <a:hueOff val="0"/>
                <a:satOff val="0"/>
                <a:lumOff val="0"/>
                <a:alphaOff val="0"/>
                <a:tint val="40000"/>
                <a:satMod val="16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4000"/>
                <a:satMod val="140000"/>
              </a:schemeClr>
            </a:gs>
          </a:gsLst>
          <a:lin ang="516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Select 2 for executive Lounge</a:t>
          </a:r>
          <a:endParaRPr lang="en-US" sz="2600" kern="1200" dirty="0"/>
        </a:p>
      </dsp:txBody>
      <dsp:txXfrm>
        <a:off x="1729777" y="46694"/>
        <a:ext cx="1858279" cy="1468350"/>
      </dsp:txXfrm>
    </dsp:sp>
    <dsp:sp modelId="{110483F9-DB44-4FDE-B67C-CDEF1C0F7493}">
      <dsp:nvSpPr>
        <dsp:cNvPr id="0" name=""/>
        <dsp:cNvSpPr/>
      </dsp:nvSpPr>
      <dsp:spPr>
        <a:xfrm rot="17700000">
          <a:off x="3816101" y="1205720"/>
          <a:ext cx="1582900" cy="5848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4000"/>
                <a:satMod val="180000"/>
                <a:lumMod val="100000"/>
              </a:schemeClr>
            </a:gs>
            <a:gs pos="42000"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  <a:satMod val="160000"/>
                <a:lumMod val="9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40000"/>
              </a:schemeClr>
            </a:gs>
          </a:gsLst>
          <a:lin ang="516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CE8D9C3-A1B4-44C8-9C91-37AF7F9EB66A}">
      <dsp:nvSpPr>
        <dsp:cNvPr id="0" name=""/>
        <dsp:cNvSpPr/>
      </dsp:nvSpPr>
      <dsp:spPr>
        <a:xfrm>
          <a:off x="3967210" y="1012"/>
          <a:ext cx="1949643" cy="1559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4000"/>
                <a:satMod val="180000"/>
                <a:lumMod val="100000"/>
              </a:schemeClr>
            </a:gs>
            <a:gs pos="42000">
              <a:schemeClr val="accent1">
                <a:hueOff val="0"/>
                <a:satOff val="0"/>
                <a:lumOff val="0"/>
                <a:alphaOff val="0"/>
                <a:tint val="40000"/>
                <a:satMod val="16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4000"/>
                <a:satMod val="140000"/>
              </a:schemeClr>
            </a:gs>
          </a:gsLst>
          <a:lin ang="516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Select 3 for Studio Rooms</a:t>
          </a:r>
          <a:endParaRPr lang="en-US" sz="2600" kern="1200" dirty="0"/>
        </a:p>
      </dsp:txBody>
      <dsp:txXfrm>
        <a:off x="4012892" y="46694"/>
        <a:ext cx="1858279" cy="1468350"/>
      </dsp:txXfrm>
    </dsp:sp>
    <dsp:sp modelId="{6CBE1742-0599-48F0-BE0F-7FF35A3B1CAF}">
      <dsp:nvSpPr>
        <dsp:cNvPr id="0" name=""/>
        <dsp:cNvSpPr/>
      </dsp:nvSpPr>
      <dsp:spPr>
        <a:xfrm rot="20700000">
          <a:off x="4853658" y="2442232"/>
          <a:ext cx="1582900" cy="58489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4000"/>
                <a:satMod val="180000"/>
                <a:lumMod val="100000"/>
              </a:schemeClr>
            </a:gs>
            <a:gs pos="42000"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  <a:satMod val="160000"/>
                <a:lumMod val="9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40000"/>
              </a:schemeClr>
            </a:gs>
          </a:gsLst>
          <a:lin ang="516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495787F-5A13-4ED1-91AD-0B838A6B2700}">
      <dsp:nvSpPr>
        <dsp:cNvPr id="0" name=""/>
        <dsp:cNvSpPr/>
      </dsp:nvSpPr>
      <dsp:spPr>
        <a:xfrm>
          <a:off x="5434768" y="1749979"/>
          <a:ext cx="1949643" cy="1559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4000"/>
                <a:satMod val="180000"/>
                <a:lumMod val="100000"/>
              </a:schemeClr>
            </a:gs>
            <a:gs pos="42000">
              <a:schemeClr val="accent1">
                <a:hueOff val="0"/>
                <a:satOff val="0"/>
                <a:lumOff val="0"/>
                <a:alphaOff val="0"/>
                <a:tint val="40000"/>
                <a:satMod val="16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4000"/>
                <a:satMod val="140000"/>
              </a:schemeClr>
            </a:gs>
          </a:gsLst>
          <a:lin ang="516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Select 4 for Business Suite</a:t>
          </a:r>
          <a:endParaRPr lang="en-US" sz="2600" kern="1200" dirty="0"/>
        </a:p>
      </dsp:txBody>
      <dsp:txXfrm>
        <a:off x="5480450" y="1795661"/>
        <a:ext cx="1858279" cy="1468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E08D9-72F5-4D54-A86F-452CF279DB4A}">
      <dsp:nvSpPr>
        <dsp:cNvPr id="0" name=""/>
        <dsp:cNvSpPr/>
      </dsp:nvSpPr>
      <dsp:spPr>
        <a:xfrm>
          <a:off x="4491629" y="1033974"/>
          <a:ext cx="2739520" cy="2739480"/>
        </a:xfrm>
        <a:prstGeom prst="ellipse">
          <a:avLst/>
        </a:prstGeom>
        <a:gradFill rotWithShape="0">
          <a:gsLst>
            <a:gs pos="38000">
              <a:schemeClr val="accent1">
                <a:hueOff val="0"/>
                <a:satOff val="0"/>
                <a:lumOff val="0"/>
                <a:alphaOff val="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107950" dist="12700" dir="5040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h="635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9F0411-6762-45FD-8FB7-19588E26478E}">
      <dsp:nvSpPr>
        <dsp:cNvPr id="0" name=""/>
        <dsp:cNvSpPr/>
      </dsp:nvSpPr>
      <dsp:spPr>
        <a:xfrm>
          <a:off x="4582906" y="1125306"/>
          <a:ext cx="2556358" cy="255681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152400" h="635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2">
                  <a:lumMod val="75000"/>
                </a:schemeClr>
              </a:solidFill>
            </a:rPr>
            <a:t>Outputting the  Total  bill including tax</a:t>
          </a:r>
          <a:endParaRPr lang="en-US" sz="26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4948622" y="1490635"/>
        <a:ext cx="1826143" cy="1826160"/>
      </dsp:txXfrm>
    </dsp:sp>
    <dsp:sp modelId="{743D369A-5AE4-4E9B-89F8-8D0BF9D07993}">
      <dsp:nvSpPr>
        <dsp:cNvPr id="0" name=""/>
        <dsp:cNvSpPr/>
      </dsp:nvSpPr>
      <dsp:spPr>
        <a:xfrm rot="2700000">
          <a:off x="1661091" y="1033669"/>
          <a:ext cx="2739610" cy="2739610"/>
        </a:xfrm>
        <a:prstGeom prst="teardrop">
          <a:avLst>
            <a:gd name="adj" fmla="val 100000"/>
          </a:avLst>
        </a:prstGeom>
        <a:gradFill rotWithShape="0">
          <a:gsLst>
            <a:gs pos="38000">
              <a:schemeClr val="accent1">
                <a:hueOff val="0"/>
                <a:satOff val="0"/>
                <a:lumOff val="0"/>
                <a:alphaOff val="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0000"/>
                <a:satMod val="180000"/>
                <a:lumMod val="70000"/>
              </a:schemeClr>
            </a:gs>
          </a:gsLst>
          <a:lin ang="4680000" scaled="0"/>
        </a:gradFill>
        <a:ln>
          <a:noFill/>
        </a:ln>
        <a:effectLst>
          <a:outerShdw blurRad="107950" dist="12700" dir="5040000" rotWithShape="0">
            <a:srgbClr val="000000">
              <a:alpha val="5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9800000"/>
          </a:lightRig>
        </a:scene3d>
        <a:sp3d prstMaterial="plastic">
          <a:bevelT h="635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60CF5E-CBC2-4C30-BB43-376FD2E82391}">
      <dsp:nvSpPr>
        <dsp:cNvPr id="0" name=""/>
        <dsp:cNvSpPr/>
      </dsp:nvSpPr>
      <dsp:spPr>
        <a:xfrm>
          <a:off x="1752718" y="1125306"/>
          <a:ext cx="2556358" cy="255681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152400" h="635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2">
                  <a:lumMod val="75000"/>
                </a:schemeClr>
              </a:solidFill>
            </a:rPr>
            <a:t>Inputting the choice of food n number of times</a:t>
          </a:r>
          <a:endParaRPr lang="en-US" sz="26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117825" y="1490635"/>
        <a:ext cx="1826143" cy="1826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846B3-2F73-43AC-9ECF-E58CCB9F13DF}">
      <dsp:nvSpPr>
        <dsp:cNvPr id="0" name=""/>
        <dsp:cNvSpPr/>
      </dsp:nvSpPr>
      <dsp:spPr>
        <a:xfrm rot="5400000">
          <a:off x="2941337" y="128678"/>
          <a:ext cx="1979662" cy="1722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TOTAL BILL </a:t>
          </a:r>
          <a:endParaRPr lang="en-US" sz="2500" kern="1200" dirty="0"/>
        </a:p>
      </dsp:txBody>
      <dsp:txXfrm rot="-5400000">
        <a:off x="3338408" y="308497"/>
        <a:ext cx="1185520" cy="1362668"/>
      </dsp:txXfrm>
    </dsp:sp>
    <dsp:sp modelId="{216EEE55-B499-4F67-B588-74E30D372553}">
      <dsp:nvSpPr>
        <dsp:cNvPr id="0" name=""/>
        <dsp:cNvSpPr/>
      </dsp:nvSpPr>
      <dsp:spPr>
        <a:xfrm>
          <a:off x="4852744" y="2375017"/>
          <a:ext cx="2209302" cy="1187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4852744" y="2375017"/>
        <a:ext cx="2209302" cy="1187797"/>
      </dsp:txXfrm>
    </dsp:sp>
    <dsp:sp modelId="{9B35E92E-6226-432E-98C9-8270BFAC6C15}">
      <dsp:nvSpPr>
        <dsp:cNvPr id="0" name=""/>
        <dsp:cNvSpPr/>
      </dsp:nvSpPr>
      <dsp:spPr>
        <a:xfrm rot="5400000">
          <a:off x="1071601" y="1786337"/>
          <a:ext cx="1979662" cy="1722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468672" y="1966156"/>
        <a:ext cx="1185520" cy="1362668"/>
      </dsp:txXfrm>
    </dsp:sp>
    <dsp:sp modelId="{E314A07C-9AA3-4193-AE3A-B68EC2BDBBDF}">
      <dsp:nvSpPr>
        <dsp:cNvPr id="0" name=""/>
        <dsp:cNvSpPr/>
      </dsp:nvSpPr>
      <dsp:spPr>
        <a:xfrm rot="5400000">
          <a:off x="2924133" y="1811320"/>
          <a:ext cx="1979662" cy="1722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Room No. &amp; Price</a:t>
          </a:r>
          <a:endParaRPr lang="en-US" sz="2500" kern="1200" dirty="0"/>
        </a:p>
      </dsp:txBody>
      <dsp:txXfrm rot="-5400000">
        <a:off x="3321204" y="1991139"/>
        <a:ext cx="1185520" cy="1362668"/>
      </dsp:txXfrm>
    </dsp:sp>
    <dsp:sp modelId="{46FD655C-7BDD-40AA-A02F-A003E0B17DE5}">
      <dsp:nvSpPr>
        <dsp:cNvPr id="0" name=""/>
        <dsp:cNvSpPr/>
      </dsp:nvSpPr>
      <dsp:spPr>
        <a:xfrm>
          <a:off x="843508" y="2078575"/>
          <a:ext cx="2138035" cy="1187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Customer Details Recorded</a:t>
          </a:r>
          <a:endParaRPr lang="en-US" sz="2400" kern="1200" dirty="0"/>
        </a:p>
      </dsp:txBody>
      <dsp:txXfrm>
        <a:off x="843508" y="2078575"/>
        <a:ext cx="2138035" cy="1187797"/>
      </dsp:txXfrm>
    </dsp:sp>
    <dsp:sp modelId="{0E8AAC4B-D4DD-454B-AB3B-1CC7CE262C76}">
      <dsp:nvSpPr>
        <dsp:cNvPr id="0" name=""/>
        <dsp:cNvSpPr/>
      </dsp:nvSpPr>
      <dsp:spPr>
        <a:xfrm rot="5400000">
          <a:off x="4784223" y="1811320"/>
          <a:ext cx="1979662" cy="1722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Food consumed Bill</a:t>
          </a:r>
        </a:p>
      </dsp:txBody>
      <dsp:txXfrm rot="-5400000">
        <a:off x="5181294" y="1991139"/>
        <a:ext cx="1185520" cy="1362668"/>
      </dsp:txXfrm>
    </dsp:sp>
    <dsp:sp modelId="{A4FC0F32-52F3-43D4-8FD8-3D9FAA0DAE6B}">
      <dsp:nvSpPr>
        <dsp:cNvPr id="0" name=""/>
        <dsp:cNvSpPr/>
      </dsp:nvSpPr>
      <dsp:spPr>
        <a:xfrm rot="5400000">
          <a:off x="3857741" y="3491658"/>
          <a:ext cx="1979662" cy="1722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Final Bill</a:t>
          </a:r>
          <a:endParaRPr lang="en-US" sz="2500" kern="1200" dirty="0"/>
        </a:p>
      </dsp:txBody>
      <dsp:txXfrm rot="-5400000">
        <a:off x="4254812" y="3671477"/>
        <a:ext cx="1185520" cy="1362668"/>
      </dsp:txXfrm>
    </dsp:sp>
    <dsp:sp modelId="{85660515-743F-40C9-A264-0050541B2AD9}">
      <dsp:nvSpPr>
        <dsp:cNvPr id="0" name=""/>
        <dsp:cNvSpPr/>
      </dsp:nvSpPr>
      <dsp:spPr>
        <a:xfrm>
          <a:off x="1977270" y="3459361"/>
          <a:ext cx="2209302" cy="1187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977270" y="3459361"/>
        <a:ext cx="2209302" cy="1187797"/>
      </dsp:txXfrm>
    </dsp:sp>
    <dsp:sp modelId="{C55598CE-22FB-4BF0-AA35-6A5F3D9D26AE}">
      <dsp:nvSpPr>
        <dsp:cNvPr id="0" name=""/>
        <dsp:cNvSpPr/>
      </dsp:nvSpPr>
      <dsp:spPr>
        <a:xfrm rot="5400000">
          <a:off x="1997651" y="3491658"/>
          <a:ext cx="1979662" cy="1722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Additional Taxes</a:t>
          </a:r>
          <a:endParaRPr lang="en-US" sz="1900" kern="1200" dirty="0"/>
        </a:p>
      </dsp:txBody>
      <dsp:txXfrm rot="-5400000">
        <a:off x="2394722" y="3671477"/>
        <a:ext cx="1185520" cy="1362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F607C9A-EDB5-4C0A-BCFE-81AAF613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4F00B0C-2831-4624-A5D3-43F42D30B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34ABA9-0C2F-480A-B554-A457296C39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6F3BA01-5457-4975-8BF5-D0EAD49D5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22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99BB95-9755-4BC6-8051-C2B8CF54F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  <p:extLst>
      <p:ext uri="{BB962C8B-B14F-4D97-AF65-F5344CB8AC3E}">
        <p14:creationId xmlns:p14="http://schemas.microsoft.com/office/powerpoint/2010/main" val="42548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AD8D91A-A2EE-4B54-B3C6-F6C67903BA9C}" type="datetime1">
              <a:rPr lang="en-US" smtClean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 smtClean="0">
                <a:solidFill>
                  <a:srgbClr val="898989"/>
                </a:solidFill>
                <a:latin typeface="Calibri"/>
                <a:ea typeface="MS PGothic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 smtClean="0">
                <a:solidFill>
                  <a:srgbClr val="898989"/>
                </a:solidFill>
                <a:latin typeface="Calibri"/>
                <a:ea typeface="MS PGothic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 smtClean="0">
                <a:solidFill>
                  <a:srgbClr val="898989"/>
                </a:solidFill>
                <a:latin typeface="Calibri"/>
                <a:ea typeface="MS PGothic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 smtClean="0">
                <a:solidFill>
                  <a:srgbClr val="898989"/>
                </a:solidFill>
                <a:latin typeface="Calibri"/>
                <a:ea typeface="MS PGothic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 smtClean="0">
                <a:solidFill>
                  <a:srgbClr val="898989"/>
                </a:solidFill>
                <a:latin typeface="Calibri"/>
                <a:ea typeface="MS PGothic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 smtClean="0">
                <a:solidFill>
                  <a:srgbClr val="898989"/>
                </a:solidFill>
                <a:latin typeface="Calibri"/>
                <a:ea typeface="MS PGothic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0E70D3E6-EF16-4488-94A4-211508FE4682}" type="datetime1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 smtClean="0">
                <a:solidFill>
                  <a:srgbClr val="898989"/>
                </a:solidFill>
                <a:latin typeface="Calibri"/>
                <a:ea typeface="MS PGothic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 smtClean="0">
                <a:solidFill>
                  <a:srgbClr val="898989"/>
                </a:solidFill>
                <a:latin typeface="Calibri"/>
                <a:ea typeface="MS PGothic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 smtClean="0">
                <a:solidFill>
                  <a:srgbClr val="898989"/>
                </a:solidFill>
                <a:latin typeface="Calibri"/>
                <a:ea typeface="MS PGothic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 smtClean="0">
                <a:solidFill>
                  <a:srgbClr val="898989"/>
                </a:solidFill>
                <a:latin typeface="Calibri"/>
                <a:ea typeface="MS PGothic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10358" y="947084"/>
            <a:ext cx="8957441" cy="563880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4400" b="1" u="sng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PROJECT </a:t>
            </a:r>
            <a:r>
              <a:rPr lang="en-US" sz="4400" b="1" u="sng" spc="-1" dirty="0" smtClean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VIVA</a:t>
            </a:r>
            <a:endParaRPr lang="en-US" sz="4400" b="1" u="sng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SCM PROJECT 2023</a:t>
            </a:r>
            <a:endParaRPr lang="en-US" sz="2000" b="1" strike="noStrike" spc="-1" dirty="0" smtClean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r>
              <a:rPr lang="en-US" sz="2400" b="1" i="1" spc="-1" dirty="0">
                <a:solidFill>
                  <a:srgbClr val="000000"/>
                </a:solidFill>
                <a:latin typeface="Times New Roman"/>
                <a:ea typeface="MS PGothic"/>
                <a:cs typeface="Times New Roman"/>
              </a:rPr>
              <a:t>Dated: </a:t>
            </a:r>
            <a:r>
              <a:rPr lang="en-US" sz="2400" b="1" i="1" spc="-1" dirty="0" smtClean="0">
                <a:solidFill>
                  <a:srgbClr val="000000"/>
                </a:solidFill>
                <a:latin typeface="Times New Roman"/>
                <a:ea typeface="MS PGothic"/>
                <a:cs typeface="Times New Roman"/>
              </a:rPr>
              <a:t>22</a:t>
            </a:r>
            <a:r>
              <a:rPr lang="en-US" sz="2400" b="1" i="1" spc="-1" baseline="30000" dirty="0">
                <a:solidFill>
                  <a:srgbClr val="000000"/>
                </a:solidFill>
                <a:latin typeface="Times New Roman"/>
                <a:ea typeface="MS PGothic"/>
                <a:cs typeface="Times New Roman"/>
              </a:rPr>
              <a:t>n</a:t>
            </a:r>
            <a:r>
              <a:rPr lang="en-US" sz="2400" b="1" i="1" spc="-1" baseline="30000" dirty="0" smtClean="0">
                <a:solidFill>
                  <a:srgbClr val="000000"/>
                </a:solidFill>
                <a:latin typeface="Times New Roman"/>
                <a:ea typeface="MS PGothic"/>
                <a:cs typeface="Times New Roman"/>
              </a:rPr>
              <a:t>d</a:t>
            </a:r>
            <a:r>
              <a:rPr lang="en-US" sz="2400" b="1" i="1" spc="-1" dirty="0" smtClean="0">
                <a:solidFill>
                  <a:srgbClr val="000000"/>
                </a:solidFill>
                <a:latin typeface="Times New Roman"/>
                <a:ea typeface="MS PGothic"/>
                <a:cs typeface="Times New Roman"/>
              </a:rPr>
              <a:t> March 2023</a:t>
            </a:r>
            <a:endParaRPr lang="en-US" sz="2400" b="1" i="1" spc="-1" dirty="0">
              <a:solidFill>
                <a:srgbClr val="000000"/>
              </a:solidFill>
              <a:latin typeface="Times New Roman"/>
              <a:ea typeface="MS PGothic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1" i="1" spc="-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Department of </a:t>
            </a:r>
            <a:r>
              <a:rPr lang="en-US" sz="2000" b="1" i="1" strike="noStrike" spc="-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1" i="1" strike="noStrike" spc="-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F841CDC-C692-447D-AAD2-B38A302E7D92}"/>
              </a:ext>
            </a:extLst>
          </p:cNvPr>
          <p:cNvSpPr txBox="1"/>
          <p:nvPr/>
        </p:nvSpPr>
        <p:spPr>
          <a:xfrm>
            <a:off x="110358" y="4729654"/>
            <a:ext cx="8957441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>
                <a:cs typeface="Segoe UI Semilight" pitchFamily="34" charset="0"/>
              </a:rPr>
              <a:t>Submitted By</a:t>
            </a:r>
            <a:r>
              <a:rPr lang="en-US" sz="2000" b="1" dirty="0" smtClean="0">
                <a:cs typeface="Segoe UI Semilight" pitchFamily="34" charset="0"/>
              </a:rPr>
              <a:t>:                                                        </a:t>
            </a:r>
            <a:r>
              <a:rPr lang="en-US" sz="2000" b="1" u="sng" dirty="0" smtClean="0">
                <a:cs typeface="Segoe UI Semilight" pitchFamily="34" charset="0"/>
              </a:rPr>
              <a:t>Submitted To:</a:t>
            </a:r>
            <a:endParaRPr lang="en-US" sz="2000" b="1" u="sng" dirty="0">
              <a:cs typeface="Segoe UI Semilight" pitchFamily="34" charset="0"/>
            </a:endParaRPr>
          </a:p>
          <a:p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cs typeface="Segoe UI Semilight" pitchFamily="34" charset="0"/>
              </a:rPr>
              <a:t>Group Name : Group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  <a:cs typeface="Segoe UI Semilight" pitchFamily="34" charset="0"/>
              </a:rPr>
              <a:t> 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cs typeface="Segoe UI Semilight" pitchFamily="34" charset="0"/>
              </a:rPr>
              <a:t>15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cs typeface="Segoe UI Semilight" pitchFamily="34" charset="0"/>
              </a:rPr>
              <a:t>                                                 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cs typeface="Segoe UI Semilight" pitchFamily="34" charset="0"/>
              </a:rPr>
              <a:t>Mentor Name: Dr.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cs typeface="Segoe UI Semilight" pitchFamily="34" charset="0"/>
              </a:rPr>
              <a:t>Harveen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cs typeface="Segoe UI Semilight" pitchFamily="34" charset="0"/>
              </a:rPr>
              <a:t> Kaur                              </a:t>
            </a:r>
          </a:p>
          <a:p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cs typeface="Segoe UI Semilight" pitchFamily="34" charset="0"/>
              </a:rPr>
              <a:t>Roll.no : 2210990554, 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cs typeface="Segoe UI Semilight" pitchFamily="34" charset="0"/>
              </a:rPr>
              <a:t>2210990555,2210990553           Group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cs typeface="Segoe UI Semilight" pitchFamily="34" charset="0"/>
              </a:rPr>
              <a:t>: CSE-G25(Y)</a:t>
            </a:r>
          </a:p>
          <a:p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cs typeface="Segoe UI Semilight" pitchFamily="34" charset="0"/>
              </a:rPr>
              <a:t>Group: CSE-G25(Y) </a:t>
            </a:r>
          </a:p>
          <a:p>
            <a:r>
              <a:rPr lang="en-IN" i="1" dirty="0" smtClean="0">
                <a:solidFill>
                  <a:schemeClr val="tx1">
                    <a:lumMod val="85000"/>
                  </a:schemeClr>
                </a:solidFill>
                <a:cs typeface="Segoe UI Semilight" pitchFamily="34" charset="0"/>
              </a:rPr>
              <a:t>Semester: 1</a:t>
            </a:r>
            <a:endParaRPr lang="en-IN" i="1" dirty="0">
              <a:solidFill>
                <a:schemeClr val="tx1">
                  <a:lumMod val="85000"/>
                </a:schemeClr>
              </a:solidFill>
              <a:cs typeface="Segoe UI Semilight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4" y="5975623"/>
            <a:ext cx="2428875" cy="771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38" y="226085"/>
            <a:ext cx="7866993" cy="1066687"/>
          </a:xfrm>
        </p:spPr>
        <p:txBody>
          <a:bodyPr/>
          <a:lstStyle/>
          <a:p>
            <a:pPr algn="ctr"/>
            <a:r>
              <a:rPr lang="en-US" b="1" u="sng" dirty="0" smtClean="0"/>
              <a:t>Restaurant Module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1434662"/>
            <a:ext cx="7790922" cy="4602677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>
                <a:effectLst/>
              </a:rPr>
              <a:t>In this module, Program will display the list of food items and their specific price </a:t>
            </a:r>
            <a:r>
              <a:rPr lang="en-US" dirty="0" smtClean="0">
                <a:effectLst/>
              </a:rPr>
              <a:t>in the Hotel Restaurant which are accordingly ordered by the customer .  And thus would provide the bill of the items specified by the user.</a:t>
            </a:r>
          </a:p>
          <a:p>
            <a:pPr marL="0" indent="0" fontAlgn="base">
              <a:buNone/>
            </a:pPr>
            <a:endParaRPr lang="en-US" dirty="0">
              <a:effectLst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6083300"/>
            <a:ext cx="24257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33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13985"/>
          </a:xfrm>
        </p:spPr>
        <p:txBody>
          <a:bodyPr/>
          <a:lstStyle/>
          <a:p>
            <a:pPr algn="ctr"/>
            <a:r>
              <a:rPr lang="en-US" b="1" u="sng" dirty="0" smtClean="0"/>
              <a:t>Restaurant Module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86149"/>
              </p:ext>
            </p:extLst>
          </p:nvPr>
        </p:nvGraphicFramePr>
        <p:xfrm>
          <a:off x="188913" y="1655763"/>
          <a:ext cx="8324850" cy="4806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97" y="6012355"/>
            <a:ext cx="24257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7015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4">
                                            <p:graphicEl>
                                              <a:dgm id="{743D369A-5AE4-4E9B-89F8-8D0BF9D07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4">
                                            <p:graphicEl>
                                              <a:dgm id="{743D369A-5AE4-4E9B-89F8-8D0BF9D07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4">
                                            <p:graphicEl>
                                              <a:dgm id="{743D369A-5AE4-4E9B-89F8-8D0BF9D07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4">
                                            <p:graphicEl>
                                              <a:dgm id="{743D369A-5AE4-4E9B-89F8-8D0BF9D079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4">
                                            <p:graphicEl>
                                              <a:dgm id="{8F60CF5E-CBC2-4C30-BB43-376FD2E823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4">
                                            <p:graphicEl>
                                              <a:dgm id="{8F60CF5E-CBC2-4C30-BB43-376FD2E823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4">
                                            <p:graphicEl>
                                              <a:dgm id="{8F60CF5E-CBC2-4C30-BB43-376FD2E823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4">
                                            <p:graphicEl>
                                              <a:dgm id="{8F60CF5E-CBC2-4C30-BB43-376FD2E823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4">
                                            <p:graphicEl>
                                              <a:dgm id="{DF8E08D9-72F5-4D54-A86F-452CF279D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4">
                                            <p:graphicEl>
                                              <a:dgm id="{DF8E08D9-72F5-4D54-A86F-452CF279D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">
                                            <p:graphicEl>
                                              <a:dgm id="{DF8E08D9-72F5-4D54-A86F-452CF279D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">
                                            <p:graphicEl>
                                              <a:dgm id="{DF8E08D9-72F5-4D54-A86F-452CF279D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4">
                                            <p:graphicEl>
                                              <a:dgm id="{159F0411-6762-45FD-8FB7-19588E264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4">
                                            <p:graphicEl>
                                              <a:dgm id="{159F0411-6762-45FD-8FB7-19588E264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4">
                                            <p:graphicEl>
                                              <a:dgm id="{159F0411-6762-45FD-8FB7-19588E264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4">
                                            <p:graphicEl>
                                              <a:dgm id="{159F0411-6762-45FD-8FB7-19588E264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69" y="115726"/>
            <a:ext cx="8182303" cy="909033"/>
          </a:xfrm>
        </p:spPr>
        <p:txBody>
          <a:bodyPr/>
          <a:lstStyle/>
          <a:p>
            <a:pPr algn="ctr"/>
            <a:r>
              <a:rPr lang="en-US" b="1" u="sng" dirty="0" smtClean="0"/>
              <a:t>Total Bill module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007"/>
            <a:ext cx="8150772" cy="4760332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endParaRPr lang="en-US" b="1" dirty="0">
              <a:effectLst/>
            </a:endParaRPr>
          </a:p>
          <a:p>
            <a:pPr marL="0" indent="0" fontAlgn="base">
              <a:buNone/>
            </a:pPr>
            <a:r>
              <a:rPr lang="en-US" dirty="0">
                <a:effectLst/>
              </a:rPr>
              <a:t>In this module, Program will display the total purchase of the customer.</a:t>
            </a:r>
          </a:p>
          <a:p>
            <a:pPr marL="0" indent="0" fontAlgn="base">
              <a:buNone/>
            </a:pPr>
            <a:r>
              <a:rPr lang="en-US" b="1" dirty="0">
                <a:effectLst/>
              </a:rPr>
              <a:t>I</a:t>
            </a:r>
            <a:r>
              <a:rPr lang="en-US" dirty="0">
                <a:effectLst/>
              </a:rPr>
              <a:t>t will print a perfect bill containing Customer Details, Name of the Customer, Address off the Customer, Check-in date, Check-out date, Room no. , Room rent, Food bill, Sub Total, Additional Charges and at the last Grand Total.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6086475"/>
            <a:ext cx="2428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3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86" y="178788"/>
            <a:ext cx="8781393" cy="1035157"/>
          </a:xfrm>
        </p:spPr>
        <p:txBody>
          <a:bodyPr/>
          <a:lstStyle/>
          <a:p>
            <a:pPr algn="ctr"/>
            <a:r>
              <a:rPr lang="en-US" b="1" u="sng" dirty="0" smtClean="0"/>
              <a:t>Total Bill Module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175919"/>
              </p:ext>
            </p:extLst>
          </p:nvPr>
        </p:nvGraphicFramePr>
        <p:xfrm>
          <a:off x="188913" y="1308100"/>
          <a:ext cx="8813800" cy="5344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6086475"/>
            <a:ext cx="2428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9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 snapshots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2" y="977462"/>
            <a:ext cx="8671034" cy="5439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6086475"/>
            <a:ext cx="2428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" y="457200"/>
            <a:ext cx="8702566" cy="5864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6086475"/>
            <a:ext cx="2428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8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8" y="882868"/>
            <a:ext cx="8718331" cy="55967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6086475"/>
            <a:ext cx="2428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9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6" y="299545"/>
            <a:ext cx="8287907" cy="62273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6086475"/>
            <a:ext cx="2428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1" y="425669"/>
            <a:ext cx="8481848" cy="61327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6086475"/>
            <a:ext cx="2428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859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t>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8248" y="2222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2607" y="289146"/>
            <a:ext cx="8198069" cy="1113985"/>
          </a:xfrm>
        </p:spPr>
        <p:txBody>
          <a:bodyPr/>
          <a:lstStyle/>
          <a:p>
            <a:pPr algn="ctr"/>
            <a:r>
              <a:rPr lang="en-US" b="1" u="sng" dirty="0" smtClean="0"/>
              <a:t>Future Scope &amp; Conclusion</a:t>
            </a:r>
            <a:endParaRPr lang="en-US" b="1" u="sng" dirty="0"/>
          </a:p>
        </p:txBody>
      </p:sp>
      <p:sp>
        <p:nvSpPr>
          <p:cNvPr id="7" name="TextShape 1"/>
          <p:cNvSpPr txBox="1">
            <a:spLocks noGrp="1"/>
          </p:cNvSpPr>
          <p:nvPr>
            <p:ph idx="1"/>
          </p:nvPr>
        </p:nvSpPr>
        <p:spPr>
          <a:xfrm>
            <a:off x="362607" y="2002220"/>
            <a:ext cx="8324193" cy="4354129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 smtClean="0">
                <a:effectLst/>
              </a:rPr>
              <a:t>This </a:t>
            </a:r>
            <a:r>
              <a:rPr lang="en-US" sz="2400" dirty="0">
                <a:effectLst/>
              </a:rPr>
              <a:t>project is designed to create a platform that allows booth the user and administrator to keep track of transactions like room reservations, room booking, financial administration of the </a:t>
            </a:r>
            <a:r>
              <a:rPr lang="en-US" sz="2400" dirty="0" smtClean="0">
                <a:effectLst/>
              </a:rPr>
              <a:t>hotel.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 smtClean="0">
                <a:effectLst/>
              </a:rPr>
              <a:t>Future Scope: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effectLst/>
              </a:rPr>
              <a:t>This program can further create a  hotel transaction database in excel and access it using various inbuilt functions. </a:t>
            </a:r>
            <a:r>
              <a:rPr lang="en-US" sz="2400" dirty="0" smtClean="0">
                <a:effectLst/>
              </a:rPr>
              <a:t> Nowadays hotel’s are providing many other facilities, this project can further be improved by adding high level Python modules for intricate details.</a:t>
            </a:r>
            <a:endParaRPr lang="en-US" sz="24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93" y="6161906"/>
            <a:ext cx="2191407" cy="6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95565" y="37231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u="sng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4000" b="1" u="sng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52640" y="929057"/>
            <a:ext cx="8838720" cy="5427463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endParaRPr lang="en-US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b="1" spc="-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901383"/>
              </p:ext>
            </p:extLst>
          </p:nvPr>
        </p:nvGraphicFramePr>
        <p:xfrm>
          <a:off x="315310" y="929057"/>
          <a:ext cx="8371130" cy="4978681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2427890"/>
                <a:gridCol w="5943240"/>
              </a:tblGrid>
              <a:tr h="4583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Group Name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2919" marR="329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Group </a:t>
                      </a:r>
                      <a:r>
                        <a:rPr lang="en-US" sz="2000" dirty="0" smtClean="0">
                          <a:effectLst/>
                        </a:rPr>
                        <a:t>15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2919" marR="32919" marT="0" marB="0"/>
                </a:tc>
              </a:tr>
              <a:tr h="7730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Project Title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2919" marR="329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5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Hotel Manika Au Berge Management System</a:t>
                      </a:r>
                    </a:p>
                  </a:txBody>
                  <a:tcPr marL="32919" marR="32919" marT="0" marB="0"/>
                </a:tc>
              </a:tr>
              <a:tr h="4442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Team Leader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2919" marR="329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Manmeet Kaur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2919" marR="32919" marT="0" marB="0"/>
                </a:tc>
              </a:tr>
              <a:tr h="31669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Details of Work division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2919" marR="329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5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2919" marR="32919" marT="0" marB="0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6045222"/>
            <a:ext cx="2428875" cy="7715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25441"/>
              </p:ext>
            </p:extLst>
          </p:nvPr>
        </p:nvGraphicFramePr>
        <p:xfrm>
          <a:off x="2889985" y="2948151"/>
          <a:ext cx="5670691" cy="2566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53"/>
                <a:gridCol w="3594538"/>
              </a:tblGrid>
              <a:tr h="646387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</a:t>
                      </a:r>
                      <a:endParaRPr lang="en-US" dirty="0"/>
                    </a:p>
                  </a:txBody>
                  <a:tcPr/>
                </a:tc>
              </a:tr>
              <a:tr h="574407">
                <a:tc>
                  <a:txBody>
                    <a:bodyPr/>
                    <a:lstStyle/>
                    <a:p>
                      <a:r>
                        <a:rPr lang="en-US" dirty="0" smtClean="0"/>
                        <a:t>Manmeet Kaur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Designed and coded</a:t>
                      </a:r>
                      <a:r>
                        <a:rPr lang="en-US" baseline="0" dirty="0" smtClean="0"/>
                        <a:t> the project on Hotel Management system</a:t>
                      </a:r>
                      <a:endParaRPr lang="en-US" dirty="0"/>
                    </a:p>
                  </a:txBody>
                  <a:tcPr/>
                </a:tc>
              </a:tr>
              <a:tr h="440368">
                <a:tc>
                  <a:txBody>
                    <a:bodyPr/>
                    <a:lstStyle/>
                    <a:p>
                      <a:r>
                        <a:rPr lang="en-US" dirty="0" smtClean="0"/>
                        <a:t>Mann</a:t>
                      </a:r>
                      <a:r>
                        <a:rPr lang="en-US" baseline="0" dirty="0" smtClean="0"/>
                        <a:t> Sharma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Made necessary commits to the project 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GitHub</a:t>
                      </a:r>
                      <a:endParaRPr lang="en-US" baseline="0" dirty="0" smtClean="0"/>
                    </a:p>
                  </a:txBody>
                  <a:tcPr/>
                </a:tc>
              </a:tr>
              <a:tr h="4403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Manav</a:t>
                      </a:r>
                      <a:r>
                        <a:rPr lang="en-US" baseline="0" dirty="0" smtClean="0"/>
                        <a:t> 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Innovated</a:t>
                      </a:r>
                      <a:r>
                        <a:rPr lang="en-US" baseline="0" dirty="0" smtClean="0"/>
                        <a:t> the idea of total billing system within the project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257617"/>
            <a:ext cx="7898525" cy="193379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lgerian" pitchFamily="82" charset="0"/>
              </a:rPr>
              <a:t>HOTEL MANIKA AUBERGE MANAGEMENT SYSTEM</a:t>
            </a:r>
            <a:endParaRPr lang="en-US" b="1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2" y="3042744"/>
            <a:ext cx="8135007" cy="33580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u="sng" dirty="0" smtClean="0"/>
              <a:t>A  PROJECT  BY: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</a:t>
            </a:r>
            <a:r>
              <a:rPr lang="en-US" b="1" dirty="0" smtClean="0"/>
              <a:t>GROUP-15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latin typeface="Baskerville Old Face" pitchFamily="18" charset="0"/>
              </a:rPr>
              <a:t>MANMEET KAUR   </a:t>
            </a:r>
          </a:p>
          <a:p>
            <a:pPr marL="0" indent="0">
              <a:buNone/>
            </a:pPr>
            <a:r>
              <a:rPr lang="en-US" b="1" dirty="0" smtClean="0">
                <a:latin typeface="Baskerville Old Face" pitchFamily="18" charset="0"/>
              </a:rPr>
              <a:t>2210990554</a:t>
            </a:r>
            <a:r>
              <a:rPr lang="en-US" b="1" dirty="0" smtClean="0">
                <a:latin typeface="Baskerville Old Face" pitchFamily="18" charset="0"/>
              </a:rPr>
              <a:t>                       </a:t>
            </a:r>
          </a:p>
          <a:p>
            <a:pPr marL="0" indent="0">
              <a:buNone/>
            </a:pPr>
            <a:r>
              <a:rPr lang="en-US" b="1" dirty="0" smtClean="0">
                <a:latin typeface="Baskerville Old Face" pitchFamily="18" charset="0"/>
              </a:rPr>
              <a:t>MANN SHARMA</a:t>
            </a:r>
            <a:endParaRPr lang="en-US" b="1" dirty="0" smtClean="0">
              <a:latin typeface="Baskerville Old Face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skerville Old Face" pitchFamily="18" charset="0"/>
              </a:rPr>
              <a:t> 2210990555</a:t>
            </a:r>
          </a:p>
          <a:p>
            <a:pPr marL="0" indent="0">
              <a:buNone/>
            </a:pPr>
            <a:r>
              <a:rPr lang="en-US" b="1" dirty="0" smtClean="0">
                <a:latin typeface="Baskerville Old Face" pitchFamily="18" charset="0"/>
              </a:rPr>
              <a:t>MANAV SINGH</a:t>
            </a:r>
          </a:p>
          <a:p>
            <a:pPr marL="0" indent="0">
              <a:buNone/>
            </a:pPr>
            <a:r>
              <a:rPr lang="en-US" b="1" dirty="0" smtClean="0">
                <a:latin typeface="Baskerville Old Face" pitchFamily="18" charset="0"/>
              </a:rPr>
              <a:t>2210990553</a:t>
            </a:r>
            <a:endParaRPr lang="en-US" b="1" dirty="0" smtClean="0">
              <a:latin typeface="Baskerville Old Fac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6086475"/>
            <a:ext cx="2428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3">
                                          <p:stCondLst>
                                            <p:cond delay="8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07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07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3">
                                          <p:stCondLst>
                                            <p:cond delay="20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07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07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t>21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-1109621" y="1196828"/>
            <a:ext cx="8838720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9D70F0-83B5-494F-97D6-11D5EA5C469D}"/>
              </a:ext>
            </a:extLst>
          </p:cNvPr>
          <p:cNvSpPr txBox="1"/>
          <p:nvPr/>
        </p:nvSpPr>
        <p:spPr>
          <a:xfrm>
            <a:off x="2071461" y="2600450"/>
            <a:ext cx="5477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6086475"/>
            <a:ext cx="2428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5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51336" y="1213941"/>
            <a:ext cx="8008883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 w="11430"/>
                <a:solidFill>
                  <a:schemeClr val="tx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Hotel</a:t>
            </a:r>
          </a:p>
          <a:p>
            <a:pPr algn="ctr"/>
            <a:r>
              <a:rPr lang="en-US" sz="8000" b="1" dirty="0" smtClean="0">
                <a:ln w="11430"/>
                <a:solidFill>
                  <a:schemeClr val="tx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Manika </a:t>
            </a:r>
          </a:p>
          <a:p>
            <a:pPr algn="ctr"/>
            <a:r>
              <a:rPr lang="en-US" sz="8000" b="1" dirty="0" smtClean="0">
                <a:ln w="11430"/>
                <a:solidFill>
                  <a:schemeClr val="tx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Auberge</a:t>
            </a:r>
            <a:endParaRPr lang="en-US" sz="8000" b="1" dirty="0">
              <a:ln w="11430"/>
              <a:solidFill>
                <a:schemeClr val="tx1">
                  <a:lumMod val="6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6086475"/>
            <a:ext cx="2428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2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11" y="157656"/>
            <a:ext cx="7914290" cy="1040523"/>
          </a:xfrm>
        </p:spPr>
        <p:txBody>
          <a:bodyPr/>
          <a:lstStyle/>
          <a:p>
            <a:pPr algn="ctr"/>
            <a:r>
              <a:rPr lang="en-US" b="1" u="sng" dirty="0" smtClean="0"/>
              <a:t>PROJECT INSIGHT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9546" y="1608083"/>
            <a:ext cx="8513378" cy="442925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dirty="0">
                <a:effectLst/>
              </a:rPr>
              <a:t>This Project on Hotel Management is a general software developed (using Python) to simplify hotel operations by automating them. In this project, </a:t>
            </a:r>
            <a:r>
              <a:rPr lang="en-US" dirty="0" smtClean="0">
                <a:effectLst/>
              </a:rPr>
              <a:t>“Hotel Manika Auberge ” </a:t>
            </a:r>
            <a:r>
              <a:rPr lang="en-US" dirty="0">
                <a:effectLst/>
              </a:rPr>
              <a:t>is the project’s hotel name. It covers major aspects of hotel management; it could perform the following operations- Hotel Booking, Provide you with Hotel Rooms Info, Room Service, Billing and Record-Keeping</a:t>
            </a:r>
            <a:r>
              <a:rPr lang="en-US" dirty="0" smtClean="0">
                <a:effectLst/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6083300"/>
            <a:ext cx="24257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7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16566" cy="725214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Algerian" pitchFamily="82" charset="0"/>
              </a:rPr>
              <a:t>Project</a:t>
            </a:r>
            <a:r>
              <a:rPr lang="en-US" b="1" u="sng" dirty="0" smtClean="0"/>
              <a:t> </a:t>
            </a:r>
            <a:r>
              <a:rPr lang="en-US" b="1" u="sng" dirty="0" smtClean="0">
                <a:latin typeface="Algerian" pitchFamily="82" charset="0"/>
              </a:rPr>
              <a:t>Introduction</a:t>
            </a:r>
            <a:endParaRPr lang="en-US" b="1" u="sng" dirty="0">
              <a:latin typeface="Algerian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94138" y="959716"/>
            <a:ext cx="8324193" cy="5299194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The first one is the main module which is used to control all the other modules given in the script.</a:t>
            </a:r>
          </a:p>
          <a:p>
            <a:pPr fontAlgn="base"/>
            <a:r>
              <a:rPr lang="en-US" dirty="0">
                <a:effectLst/>
              </a:rPr>
              <a:t>Second one is the </a:t>
            </a:r>
            <a:r>
              <a:rPr lang="en-US" b="1" u="sng" dirty="0">
                <a:effectLst/>
              </a:rPr>
              <a:t>“Customer Information”</a:t>
            </a:r>
            <a:r>
              <a:rPr lang="en-US" dirty="0">
                <a:effectLst/>
              </a:rPr>
              <a:t> module which  </a:t>
            </a:r>
            <a:r>
              <a:rPr lang="en-US" dirty="0" smtClean="0">
                <a:effectLst/>
              </a:rPr>
              <a:t>displays </a:t>
            </a:r>
            <a:r>
              <a:rPr lang="en-US" dirty="0">
                <a:effectLst/>
              </a:rPr>
              <a:t>the data or the information of the customer.</a:t>
            </a:r>
          </a:p>
          <a:p>
            <a:pPr fontAlgn="base"/>
            <a:r>
              <a:rPr lang="en-US" dirty="0">
                <a:effectLst/>
              </a:rPr>
              <a:t> </a:t>
            </a:r>
            <a:r>
              <a:rPr lang="en-US" dirty="0" smtClean="0">
                <a:effectLst/>
              </a:rPr>
              <a:t>Third </a:t>
            </a:r>
            <a:r>
              <a:rPr lang="en-US" dirty="0">
                <a:effectLst/>
              </a:rPr>
              <a:t>one is the </a:t>
            </a:r>
            <a:r>
              <a:rPr lang="en-US" b="1" u="sng" dirty="0">
                <a:effectLst/>
              </a:rPr>
              <a:t>“Room Rent”</a:t>
            </a:r>
            <a:r>
              <a:rPr lang="en-US" dirty="0">
                <a:effectLst/>
              </a:rPr>
              <a:t> module which </a:t>
            </a:r>
            <a:r>
              <a:rPr lang="en-US" dirty="0" smtClean="0">
                <a:effectLst/>
              </a:rPr>
              <a:t>displays </a:t>
            </a:r>
            <a:r>
              <a:rPr lang="en-US" dirty="0">
                <a:effectLst/>
              </a:rPr>
              <a:t>the type of room is to rent by the customer </a:t>
            </a:r>
            <a:r>
              <a:rPr lang="en-US" dirty="0" smtClean="0">
                <a:effectLst/>
              </a:rPr>
              <a:t>.</a:t>
            </a:r>
          </a:p>
          <a:p>
            <a:pPr fontAlgn="base"/>
            <a:r>
              <a:rPr lang="en-US" dirty="0" smtClean="0">
                <a:effectLst/>
              </a:rPr>
              <a:t>Fourth one </a:t>
            </a:r>
            <a:r>
              <a:rPr lang="en-US" dirty="0">
                <a:effectLst/>
              </a:rPr>
              <a:t>is the </a:t>
            </a:r>
            <a:r>
              <a:rPr lang="en-US" b="1" u="sng" dirty="0">
                <a:effectLst/>
              </a:rPr>
              <a:t>“Food Purchased”</a:t>
            </a:r>
            <a:r>
              <a:rPr lang="en-US" dirty="0">
                <a:effectLst/>
              </a:rPr>
              <a:t>  module which </a:t>
            </a:r>
            <a:r>
              <a:rPr lang="en-US" dirty="0" smtClean="0">
                <a:effectLst/>
              </a:rPr>
              <a:t>displays </a:t>
            </a:r>
            <a:r>
              <a:rPr lang="en-US" dirty="0">
                <a:effectLst/>
              </a:rPr>
              <a:t>the list of food items that was ordered by the customer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Fifth and the last one is the </a:t>
            </a:r>
            <a:r>
              <a:rPr lang="en-US" b="1" u="sng" dirty="0">
                <a:effectLst/>
              </a:rPr>
              <a:t>“Hotel Bill”</a:t>
            </a:r>
            <a:r>
              <a:rPr lang="en-US" dirty="0">
                <a:effectLst/>
              </a:rPr>
              <a:t> module which is this module displayed the total purchased of the customer.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6083300"/>
            <a:ext cx="24257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71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185" y="0"/>
            <a:ext cx="8954815" cy="1072055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The Flow of The Project </a:t>
            </a:r>
            <a:endParaRPr lang="en-US" sz="4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-2758966" y="914039"/>
            <a:ext cx="520263" cy="13877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03842893"/>
              </p:ext>
            </p:extLst>
          </p:nvPr>
        </p:nvGraphicFramePr>
        <p:xfrm>
          <a:off x="0" y="1176283"/>
          <a:ext cx="8592206" cy="4846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310" y="6055195"/>
            <a:ext cx="1970690" cy="62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05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t>7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10" y="126124"/>
            <a:ext cx="8135007" cy="930166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The Customer Information Module</a:t>
            </a:r>
            <a:endParaRPr lang="en-US" sz="36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1434" y="1355836"/>
            <a:ext cx="8245005" cy="2569778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endParaRPr lang="en-US" dirty="0" smtClean="0">
              <a:effectLst/>
            </a:endParaRPr>
          </a:p>
          <a:p>
            <a:pPr marL="0" indent="0" fontAlgn="base">
              <a:buNone/>
            </a:pPr>
            <a:r>
              <a:rPr lang="en-US" dirty="0" smtClean="0">
                <a:effectLst/>
              </a:rPr>
              <a:t>In </a:t>
            </a:r>
            <a:r>
              <a:rPr lang="en-US" dirty="0">
                <a:effectLst/>
              </a:rPr>
              <a:t>this module, we can </a:t>
            </a:r>
            <a:r>
              <a:rPr lang="en-US" dirty="0" smtClean="0">
                <a:effectLst/>
              </a:rPr>
              <a:t>enter  </a:t>
            </a:r>
            <a:r>
              <a:rPr lang="en-US" dirty="0">
                <a:effectLst/>
              </a:rPr>
              <a:t>the Customer’s Details given by </a:t>
            </a:r>
            <a:r>
              <a:rPr lang="en-US" dirty="0" smtClean="0">
                <a:effectLst/>
              </a:rPr>
              <a:t>him/her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and store it for further records.</a:t>
            </a:r>
          </a:p>
          <a:p>
            <a:pPr marL="0" indent="0" fontAlgn="base">
              <a:buNone/>
            </a:pPr>
            <a:r>
              <a:rPr lang="en-US" dirty="0" smtClean="0">
                <a:effectLst/>
              </a:rPr>
              <a:t> Approach :</a:t>
            </a:r>
          </a:p>
          <a:p>
            <a:pPr marL="0" indent="0" fontAlgn="base">
              <a:buNone/>
            </a:pPr>
            <a:r>
              <a:rPr lang="en-US" dirty="0" smtClean="0">
                <a:effectLst/>
              </a:rPr>
              <a:t>We entered the details using variable accessed using self keyword.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86587292"/>
              </p:ext>
            </p:extLst>
          </p:nvPr>
        </p:nvGraphicFramePr>
        <p:xfrm>
          <a:off x="677917" y="3423906"/>
          <a:ext cx="5875163" cy="3297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26" y="6083300"/>
            <a:ext cx="24257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1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7" y="457200"/>
            <a:ext cx="8119240" cy="1182414"/>
          </a:xfrm>
        </p:spPr>
        <p:txBody>
          <a:bodyPr/>
          <a:lstStyle/>
          <a:p>
            <a:pPr algn="ctr"/>
            <a:r>
              <a:rPr lang="en-US" b="1" u="sng" dirty="0" smtClean="0"/>
              <a:t>Room Booking Module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1" y="1718440"/>
            <a:ext cx="8103475" cy="4146331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>
                <a:effectLst/>
              </a:rPr>
              <a:t>This module displays a vast variety of rooms that customers want to choose along with their specific </a:t>
            </a:r>
            <a:r>
              <a:rPr lang="en-US" dirty="0" smtClean="0">
                <a:effectLst/>
              </a:rPr>
              <a:t>prices. In </a:t>
            </a:r>
            <a:r>
              <a:rPr lang="en-US" dirty="0">
                <a:effectLst/>
              </a:rPr>
              <a:t>here, the customer got a vast variety of rooms along with their price from which he/she will choose their Favorite one.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329" y="5925645"/>
            <a:ext cx="24257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5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075" y="210319"/>
            <a:ext cx="8639503" cy="1098219"/>
          </a:xfrm>
        </p:spPr>
        <p:txBody>
          <a:bodyPr/>
          <a:lstStyle/>
          <a:p>
            <a:pPr algn="ctr"/>
            <a:r>
              <a:rPr lang="en-US" b="1" u="sng" dirty="0" smtClean="0"/>
              <a:t>Room Booking Module</a:t>
            </a:r>
            <a:endParaRPr lang="en-US" b="1" u="sn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258473"/>
              </p:ext>
            </p:extLst>
          </p:nvPr>
        </p:nvGraphicFramePr>
        <p:xfrm>
          <a:off x="536575" y="1781175"/>
          <a:ext cx="7600950" cy="425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5926740"/>
            <a:ext cx="24257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8612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2A602-78C1-468C-BB25-57CD481DB741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91DF113-39A2-46D5-BFDA-E63300A9E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37ED6F0-5E4C-4CD0-9B68-9C53F925A6F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TM01859865[[fn=Kilter]]</Template>
  <TotalTime>51586</TotalTime>
  <Words>618</Words>
  <Application>Microsoft Office PowerPoint</Application>
  <PresentationFormat>On-screen Show (4:3)</PresentationFormat>
  <Paragraphs>129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Kilter</vt:lpstr>
      <vt:lpstr>PowerPoint Presentation</vt:lpstr>
      <vt:lpstr>PowerPoint Presentation</vt:lpstr>
      <vt:lpstr>PowerPoint Presentation</vt:lpstr>
      <vt:lpstr>PROJECT INSIGHT</vt:lpstr>
      <vt:lpstr>Project Introduction</vt:lpstr>
      <vt:lpstr>The Flow of The Project </vt:lpstr>
      <vt:lpstr>The Customer Information Module</vt:lpstr>
      <vt:lpstr>Room Booking Module</vt:lpstr>
      <vt:lpstr>Room Booking Module</vt:lpstr>
      <vt:lpstr>Restaurant Module</vt:lpstr>
      <vt:lpstr>Restaurant Module</vt:lpstr>
      <vt:lpstr>Total Bill module</vt:lpstr>
      <vt:lpstr>Total Bill Module</vt:lpstr>
      <vt:lpstr>Output snapshots </vt:lpstr>
      <vt:lpstr>PowerPoint Presentation</vt:lpstr>
      <vt:lpstr>PowerPoint Presentation</vt:lpstr>
      <vt:lpstr>PowerPoint Presentation</vt:lpstr>
      <vt:lpstr>PowerPoint Presentation</vt:lpstr>
      <vt:lpstr>Future Scope &amp; Conclusion</vt:lpstr>
      <vt:lpstr>HOTEL MANIKA AUBERGE MANAGEMENT SYSTEM</vt:lpstr>
      <vt:lpstr>PowerPoint Presentation</vt:lpstr>
    </vt:vector>
  </TitlesOfParts>
  <Company>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amanpreet singh</cp:lastModifiedBy>
  <cp:revision>2396</cp:revision>
  <dcterms:created xsi:type="dcterms:W3CDTF">2010-04-09T07:36:15Z</dcterms:created>
  <dcterms:modified xsi:type="dcterms:W3CDTF">2023-03-21T04:38:08Z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etDate">
    <vt:lpwstr>2021-05-23T16:22:45Z</vt:lpwstr>
  </property>
  <property fmtid="{D5CDD505-2E9C-101B-9397-08002B2CF9AE}" pid="16" name="MSIP_Label_f42aa342-8706-4288-bd11-ebb85995028c_Method">
    <vt:lpwstr>Standard</vt:lpwstr>
  </property>
  <property fmtid="{D5CDD505-2E9C-101B-9397-08002B2CF9AE}" pid="17" name="MSIP_Label_f42aa342-8706-4288-bd11-ebb85995028c_Name">
    <vt:lpwstr>Internal</vt:lpwstr>
  </property>
  <property fmtid="{D5CDD505-2E9C-101B-9397-08002B2CF9AE}" pid="18" name="MSIP_Label_f42aa342-8706-4288-bd11-ebb85995028c_SiteId">
    <vt:lpwstr>72f988bf-86f1-41af-91ab-2d7cd011db47</vt:lpwstr>
  </property>
  <property fmtid="{D5CDD505-2E9C-101B-9397-08002B2CF9AE}" pid="19" name="MSIP_Label_f42aa342-8706-4288-bd11-ebb85995028c_ActionId">
    <vt:lpwstr>c52dc943-6ece-4ab1-b508-2f1d6469d459</vt:lpwstr>
  </property>
  <property fmtid="{D5CDD505-2E9C-101B-9397-08002B2CF9AE}" pid="20" name="MSIP_Label_f42aa342-8706-4288-bd11-ebb85995028c_ContentBits">
    <vt:lpwstr>0</vt:lpwstr>
  </property>
</Properties>
</file>