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117" r:id="rId4"/>
  </p:sldMasterIdLst>
  <p:notesMasterIdLst>
    <p:notesMasterId r:id="rId45"/>
  </p:notesMasterIdLst>
  <p:handoutMasterIdLst>
    <p:handoutMasterId r:id="rId46"/>
  </p:handoutMasterIdLst>
  <p:sldIdLst>
    <p:sldId id="256" r:id="rId5"/>
    <p:sldId id="257" r:id="rId6"/>
    <p:sldId id="282" r:id="rId7"/>
    <p:sldId id="264" r:id="rId8"/>
    <p:sldId id="281" r:id="rId9"/>
    <p:sldId id="280" r:id="rId10"/>
    <p:sldId id="266" r:id="rId11"/>
    <p:sldId id="283" r:id="rId12"/>
    <p:sldId id="284" r:id="rId13"/>
    <p:sldId id="285" r:id="rId14"/>
    <p:sldId id="286" r:id="rId15"/>
    <p:sldId id="287" r:id="rId16"/>
    <p:sldId id="288" r:id="rId17"/>
    <p:sldId id="279" r:id="rId18"/>
    <p:sldId id="289" r:id="rId19"/>
    <p:sldId id="290" r:id="rId20"/>
    <p:sldId id="291" r:id="rId21"/>
    <p:sldId id="292" r:id="rId22"/>
    <p:sldId id="277" r:id="rId23"/>
    <p:sldId id="304" r:id="rId24"/>
    <p:sldId id="303" r:id="rId25"/>
    <p:sldId id="297" r:id="rId26"/>
    <p:sldId id="298" r:id="rId27"/>
    <p:sldId id="311" r:id="rId28"/>
    <p:sldId id="312" r:id="rId29"/>
    <p:sldId id="300" r:id="rId30"/>
    <p:sldId id="301" r:id="rId31"/>
    <p:sldId id="299" r:id="rId32"/>
    <p:sldId id="296" r:id="rId33"/>
    <p:sldId id="294" r:id="rId34"/>
    <p:sldId id="295" r:id="rId35"/>
    <p:sldId id="302" r:id="rId36"/>
    <p:sldId id="305" r:id="rId37"/>
    <p:sldId id="306" r:id="rId38"/>
    <p:sldId id="307" r:id="rId39"/>
    <p:sldId id="308" r:id="rId40"/>
    <p:sldId id="309" r:id="rId41"/>
    <p:sldId id="310" r:id="rId42"/>
    <p:sldId id="293" r:id="rId43"/>
    <p:sldId id="278" r:id="rId4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0CDC0-E5C2-D047-5349-81CAFDB734BC}" v="235" dt="2021-11-29T14:53:37.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7709" autoAdjust="0"/>
    <p:restoredTop sz="95842" autoAdjust="0"/>
  </p:normalViewPr>
  <p:slideViewPr>
    <p:cSldViewPr snapToGrid="0">
      <p:cViewPr>
        <p:scale>
          <a:sx n="68" d="100"/>
          <a:sy n="68" d="100"/>
        </p:scale>
        <p:origin x="-1212"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0D33F-804F-4CDC-AE5C-0C16E6B13277}"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D66F3EB8-D41A-4950-8714-3836A1015243}">
      <dgm:prSet phldrT="[Text]"/>
      <dgm:spPr/>
      <dgm:t>
        <a:bodyPr/>
        <a:lstStyle/>
        <a:p>
          <a:r>
            <a:rPr lang="en-US" dirty="0" smtClean="0"/>
            <a:t>Home Page</a:t>
          </a:r>
          <a:endParaRPr lang="en-US" dirty="0"/>
        </a:p>
      </dgm:t>
    </dgm:pt>
    <dgm:pt modelId="{62ECCA43-59FB-464E-BC63-720E3D445B50}" type="parTrans" cxnId="{5DB46A43-D4EA-41C5-8608-0177CFF3DD05}">
      <dgm:prSet/>
      <dgm:spPr/>
      <dgm:t>
        <a:bodyPr/>
        <a:lstStyle/>
        <a:p>
          <a:endParaRPr lang="en-US"/>
        </a:p>
      </dgm:t>
    </dgm:pt>
    <dgm:pt modelId="{4ED30161-23EE-4726-8CE4-0D957149FD65}" type="sibTrans" cxnId="{5DB46A43-D4EA-41C5-8608-0177CFF3DD05}">
      <dgm:prSet/>
      <dgm:spPr/>
      <dgm:t>
        <a:bodyPr/>
        <a:lstStyle/>
        <a:p>
          <a:endParaRPr lang="en-US"/>
        </a:p>
      </dgm:t>
    </dgm:pt>
    <dgm:pt modelId="{41B701F1-BB81-4B83-8956-73ECA921C342}">
      <dgm:prSet phldrT="[Text]"/>
      <dgm:spPr/>
      <dgm:t>
        <a:bodyPr/>
        <a:lstStyle/>
        <a:p>
          <a:r>
            <a:rPr lang="en-US" dirty="0" smtClean="0"/>
            <a:t>Customer Information</a:t>
          </a:r>
          <a:endParaRPr lang="en-US" dirty="0"/>
        </a:p>
      </dgm:t>
    </dgm:pt>
    <dgm:pt modelId="{3237B4B6-FC5D-4F29-8688-A6CC2EC821F5}" type="parTrans" cxnId="{F771ED1E-D5FA-4323-9599-4FF0648E5876}">
      <dgm:prSet/>
      <dgm:spPr/>
      <dgm:t>
        <a:bodyPr/>
        <a:lstStyle/>
        <a:p>
          <a:endParaRPr lang="en-US"/>
        </a:p>
      </dgm:t>
    </dgm:pt>
    <dgm:pt modelId="{0742435B-0386-49FE-B732-7C5DF4FA09A9}" type="sibTrans" cxnId="{F771ED1E-D5FA-4323-9599-4FF0648E5876}">
      <dgm:prSet/>
      <dgm:spPr/>
      <dgm:t>
        <a:bodyPr/>
        <a:lstStyle/>
        <a:p>
          <a:endParaRPr lang="en-US"/>
        </a:p>
      </dgm:t>
    </dgm:pt>
    <dgm:pt modelId="{38BE9218-A47D-4918-A6F7-76C035628429}">
      <dgm:prSet phldrT="[Text]"/>
      <dgm:spPr/>
      <dgm:t>
        <a:bodyPr/>
        <a:lstStyle/>
        <a:p>
          <a:r>
            <a:rPr lang="en-US" dirty="0" smtClean="0"/>
            <a:t>Room Booking </a:t>
          </a:r>
          <a:endParaRPr lang="en-US" dirty="0"/>
        </a:p>
      </dgm:t>
    </dgm:pt>
    <dgm:pt modelId="{242B5EFF-949D-4789-8B95-D985A98971BB}" type="parTrans" cxnId="{236FC3D9-5219-4D22-BD7F-85AF18B9F15A}">
      <dgm:prSet/>
      <dgm:spPr/>
      <dgm:t>
        <a:bodyPr/>
        <a:lstStyle/>
        <a:p>
          <a:endParaRPr lang="en-US"/>
        </a:p>
      </dgm:t>
    </dgm:pt>
    <dgm:pt modelId="{28C5B1FC-6A00-4832-9F78-206CFE50E18A}" type="sibTrans" cxnId="{236FC3D9-5219-4D22-BD7F-85AF18B9F15A}">
      <dgm:prSet/>
      <dgm:spPr/>
      <dgm:t>
        <a:bodyPr/>
        <a:lstStyle/>
        <a:p>
          <a:endParaRPr lang="en-US"/>
        </a:p>
      </dgm:t>
    </dgm:pt>
    <dgm:pt modelId="{47235EB0-4EB7-4723-94B4-9EC75EF981EB}">
      <dgm:prSet phldrT="[Text]"/>
      <dgm:spPr/>
      <dgm:t>
        <a:bodyPr/>
        <a:lstStyle/>
        <a:p>
          <a:r>
            <a:rPr lang="en-US" dirty="0" smtClean="0"/>
            <a:t>Restaurant module</a:t>
          </a:r>
          <a:endParaRPr lang="en-US" dirty="0"/>
        </a:p>
      </dgm:t>
    </dgm:pt>
    <dgm:pt modelId="{206A5B2D-85E7-49AB-AEB8-534A449B6E79}" type="parTrans" cxnId="{9763041B-EECA-49A7-A271-0007AB46E0CA}">
      <dgm:prSet/>
      <dgm:spPr/>
      <dgm:t>
        <a:bodyPr/>
        <a:lstStyle/>
        <a:p>
          <a:endParaRPr lang="en-US"/>
        </a:p>
      </dgm:t>
    </dgm:pt>
    <dgm:pt modelId="{EAF4C1B1-1376-481E-82B9-E1BFFC3A02A7}" type="sibTrans" cxnId="{9763041B-EECA-49A7-A271-0007AB46E0CA}">
      <dgm:prSet/>
      <dgm:spPr/>
      <dgm:t>
        <a:bodyPr/>
        <a:lstStyle/>
        <a:p>
          <a:endParaRPr lang="en-US"/>
        </a:p>
      </dgm:t>
    </dgm:pt>
    <dgm:pt modelId="{AC206A46-8D4A-4231-8DBC-019178A5E7DE}">
      <dgm:prSet phldrT="[Text]"/>
      <dgm:spPr/>
      <dgm:t>
        <a:bodyPr/>
        <a:lstStyle/>
        <a:p>
          <a:r>
            <a:rPr lang="en-US" dirty="0" smtClean="0"/>
            <a:t>Food Billing </a:t>
          </a:r>
          <a:endParaRPr lang="en-US" dirty="0"/>
        </a:p>
      </dgm:t>
    </dgm:pt>
    <dgm:pt modelId="{0FA81536-852A-4FA4-9FC0-47E00326785D}" type="parTrans" cxnId="{9BA0A8C5-E56B-46F2-A1A3-39574C24C3EE}">
      <dgm:prSet/>
      <dgm:spPr/>
      <dgm:t>
        <a:bodyPr/>
        <a:lstStyle/>
        <a:p>
          <a:endParaRPr lang="en-US"/>
        </a:p>
      </dgm:t>
    </dgm:pt>
    <dgm:pt modelId="{56DAE69A-F537-4D7C-98A5-6164104CAD81}" type="sibTrans" cxnId="{9BA0A8C5-E56B-46F2-A1A3-39574C24C3EE}">
      <dgm:prSet/>
      <dgm:spPr/>
      <dgm:t>
        <a:bodyPr/>
        <a:lstStyle/>
        <a:p>
          <a:endParaRPr lang="en-US"/>
        </a:p>
      </dgm:t>
    </dgm:pt>
    <dgm:pt modelId="{9E89F3BC-76BE-44E8-B870-53492F1BF86D}">
      <dgm:prSet phldrT="[Text]"/>
      <dgm:spPr/>
      <dgm:t>
        <a:bodyPr/>
        <a:lstStyle/>
        <a:p>
          <a:r>
            <a:rPr lang="en-US" dirty="0" smtClean="0"/>
            <a:t>Payment Record</a:t>
          </a:r>
          <a:endParaRPr lang="en-US" dirty="0"/>
        </a:p>
      </dgm:t>
    </dgm:pt>
    <dgm:pt modelId="{DCA1165B-BABD-4184-84F4-5DE5042AAD4E}" type="sibTrans" cxnId="{3D8DAE2E-A647-48E7-BEC7-988D21571B23}">
      <dgm:prSet/>
      <dgm:spPr/>
      <dgm:t>
        <a:bodyPr/>
        <a:lstStyle/>
        <a:p>
          <a:endParaRPr lang="en-US"/>
        </a:p>
      </dgm:t>
    </dgm:pt>
    <dgm:pt modelId="{13BCE395-389D-4A38-9B72-40E3FDA30FFB}" type="parTrans" cxnId="{3D8DAE2E-A647-48E7-BEC7-988D21571B23}">
      <dgm:prSet/>
      <dgm:spPr/>
      <dgm:t>
        <a:bodyPr/>
        <a:lstStyle/>
        <a:p>
          <a:endParaRPr lang="en-US"/>
        </a:p>
      </dgm:t>
    </dgm:pt>
    <dgm:pt modelId="{4682C863-B5E3-4A7C-A9DE-8754846408BE}" type="pres">
      <dgm:prSet presAssocID="{8BB0D33F-804F-4CDC-AE5C-0C16E6B13277}" presName="hierChild1" presStyleCnt="0">
        <dgm:presLayoutVars>
          <dgm:chPref val="1"/>
          <dgm:dir/>
          <dgm:animOne val="branch"/>
          <dgm:animLvl val="lvl"/>
          <dgm:resizeHandles/>
        </dgm:presLayoutVars>
      </dgm:prSet>
      <dgm:spPr/>
      <dgm:t>
        <a:bodyPr/>
        <a:lstStyle/>
        <a:p>
          <a:endParaRPr lang="en-US"/>
        </a:p>
      </dgm:t>
    </dgm:pt>
    <dgm:pt modelId="{96FD77C7-5C26-4662-BDDA-EB046165024B}" type="pres">
      <dgm:prSet presAssocID="{D66F3EB8-D41A-4950-8714-3836A1015243}" presName="hierRoot1" presStyleCnt="0"/>
      <dgm:spPr/>
    </dgm:pt>
    <dgm:pt modelId="{B30972F7-86EA-454E-9E93-02D0F618E3D7}" type="pres">
      <dgm:prSet presAssocID="{D66F3EB8-D41A-4950-8714-3836A1015243}" presName="composite" presStyleCnt="0"/>
      <dgm:spPr/>
    </dgm:pt>
    <dgm:pt modelId="{5CE0C717-3979-45C0-A470-E9723E4CADBB}" type="pres">
      <dgm:prSet presAssocID="{D66F3EB8-D41A-4950-8714-3836A1015243}" presName="background" presStyleLbl="node0" presStyleIdx="0" presStyleCnt="1"/>
      <dgm:spPr/>
    </dgm:pt>
    <dgm:pt modelId="{169E00A9-8841-4B7A-8E9A-769CD09A2250}" type="pres">
      <dgm:prSet presAssocID="{D66F3EB8-D41A-4950-8714-3836A1015243}" presName="text" presStyleLbl="fgAcc0" presStyleIdx="0" presStyleCnt="1">
        <dgm:presLayoutVars>
          <dgm:chPref val="3"/>
        </dgm:presLayoutVars>
      </dgm:prSet>
      <dgm:spPr/>
      <dgm:t>
        <a:bodyPr/>
        <a:lstStyle/>
        <a:p>
          <a:endParaRPr lang="en-US"/>
        </a:p>
      </dgm:t>
    </dgm:pt>
    <dgm:pt modelId="{EF861DFC-CAF8-48F7-930D-FA05A37E835C}" type="pres">
      <dgm:prSet presAssocID="{D66F3EB8-D41A-4950-8714-3836A1015243}" presName="hierChild2" presStyleCnt="0"/>
      <dgm:spPr/>
    </dgm:pt>
    <dgm:pt modelId="{35B587AD-F521-4DDF-A72C-4B38F5082A50}" type="pres">
      <dgm:prSet presAssocID="{3237B4B6-FC5D-4F29-8688-A6CC2EC821F5}" presName="Name10" presStyleLbl="parChTrans1D2" presStyleIdx="0" presStyleCnt="2"/>
      <dgm:spPr/>
      <dgm:t>
        <a:bodyPr/>
        <a:lstStyle/>
        <a:p>
          <a:endParaRPr lang="en-US"/>
        </a:p>
      </dgm:t>
    </dgm:pt>
    <dgm:pt modelId="{E799941D-93D7-4DA9-82D8-CAE1448DF164}" type="pres">
      <dgm:prSet presAssocID="{41B701F1-BB81-4B83-8956-73ECA921C342}" presName="hierRoot2" presStyleCnt="0"/>
      <dgm:spPr/>
    </dgm:pt>
    <dgm:pt modelId="{1D4B413C-C302-4F17-9E6B-991E333BEFC5}" type="pres">
      <dgm:prSet presAssocID="{41B701F1-BB81-4B83-8956-73ECA921C342}" presName="composite2" presStyleCnt="0"/>
      <dgm:spPr/>
    </dgm:pt>
    <dgm:pt modelId="{34301D78-6625-4044-927D-69BFC4B3F678}" type="pres">
      <dgm:prSet presAssocID="{41B701F1-BB81-4B83-8956-73ECA921C342}" presName="background2" presStyleLbl="node2" presStyleIdx="0" presStyleCnt="2"/>
      <dgm:spPr/>
    </dgm:pt>
    <dgm:pt modelId="{FFEDD13F-47CA-4541-B171-2C16D93C2CEC}" type="pres">
      <dgm:prSet presAssocID="{41B701F1-BB81-4B83-8956-73ECA921C342}" presName="text2" presStyleLbl="fgAcc2" presStyleIdx="0" presStyleCnt="2">
        <dgm:presLayoutVars>
          <dgm:chPref val="3"/>
        </dgm:presLayoutVars>
      </dgm:prSet>
      <dgm:spPr/>
      <dgm:t>
        <a:bodyPr/>
        <a:lstStyle/>
        <a:p>
          <a:endParaRPr lang="en-US"/>
        </a:p>
      </dgm:t>
    </dgm:pt>
    <dgm:pt modelId="{D44ED1CF-352B-4869-804C-4E1FAAB47DC7}" type="pres">
      <dgm:prSet presAssocID="{41B701F1-BB81-4B83-8956-73ECA921C342}" presName="hierChild3" presStyleCnt="0"/>
      <dgm:spPr/>
    </dgm:pt>
    <dgm:pt modelId="{3DBB5EB1-E2D8-4B60-BE60-14A0CD931C41}" type="pres">
      <dgm:prSet presAssocID="{242B5EFF-949D-4789-8B95-D985A98971BB}" presName="Name17" presStyleLbl="parChTrans1D3" presStyleIdx="0" presStyleCnt="3"/>
      <dgm:spPr/>
      <dgm:t>
        <a:bodyPr/>
        <a:lstStyle/>
        <a:p>
          <a:endParaRPr lang="en-US"/>
        </a:p>
      </dgm:t>
    </dgm:pt>
    <dgm:pt modelId="{46CAD844-DECD-46A1-AEAE-7A0C51E639C3}" type="pres">
      <dgm:prSet presAssocID="{38BE9218-A47D-4918-A6F7-76C035628429}" presName="hierRoot3" presStyleCnt="0"/>
      <dgm:spPr/>
    </dgm:pt>
    <dgm:pt modelId="{DD24FA2D-D4C0-4530-9ADC-4F64B95397EB}" type="pres">
      <dgm:prSet presAssocID="{38BE9218-A47D-4918-A6F7-76C035628429}" presName="composite3" presStyleCnt="0"/>
      <dgm:spPr/>
    </dgm:pt>
    <dgm:pt modelId="{93612EA6-AEAA-4F2C-BB43-F5E5E04DB2C8}" type="pres">
      <dgm:prSet presAssocID="{38BE9218-A47D-4918-A6F7-76C035628429}" presName="background3" presStyleLbl="node3" presStyleIdx="0" presStyleCnt="3"/>
      <dgm:spPr/>
    </dgm:pt>
    <dgm:pt modelId="{55FB54FB-CAC7-4B58-9D98-702353FDAD70}" type="pres">
      <dgm:prSet presAssocID="{38BE9218-A47D-4918-A6F7-76C035628429}" presName="text3" presStyleLbl="fgAcc3" presStyleIdx="0" presStyleCnt="3">
        <dgm:presLayoutVars>
          <dgm:chPref val="3"/>
        </dgm:presLayoutVars>
      </dgm:prSet>
      <dgm:spPr/>
      <dgm:t>
        <a:bodyPr/>
        <a:lstStyle/>
        <a:p>
          <a:endParaRPr lang="en-US"/>
        </a:p>
      </dgm:t>
    </dgm:pt>
    <dgm:pt modelId="{CFB0502C-6489-4BFF-AA58-0D53A505A51E}" type="pres">
      <dgm:prSet presAssocID="{38BE9218-A47D-4918-A6F7-76C035628429}" presName="hierChild4" presStyleCnt="0"/>
      <dgm:spPr/>
    </dgm:pt>
    <dgm:pt modelId="{85ADB89B-8A62-4CC7-8D97-8738F4A1231E}" type="pres">
      <dgm:prSet presAssocID="{13BCE395-389D-4A38-9B72-40E3FDA30FFB}" presName="Name17" presStyleLbl="parChTrans1D3" presStyleIdx="1" presStyleCnt="3"/>
      <dgm:spPr/>
      <dgm:t>
        <a:bodyPr/>
        <a:lstStyle/>
        <a:p>
          <a:endParaRPr lang="en-US"/>
        </a:p>
      </dgm:t>
    </dgm:pt>
    <dgm:pt modelId="{FA184FBA-F0E4-4D20-88A9-FD73947DDCFE}" type="pres">
      <dgm:prSet presAssocID="{9E89F3BC-76BE-44E8-B870-53492F1BF86D}" presName="hierRoot3" presStyleCnt="0"/>
      <dgm:spPr/>
    </dgm:pt>
    <dgm:pt modelId="{16A34AD7-D8CB-4841-90DF-FAA8C26619CF}" type="pres">
      <dgm:prSet presAssocID="{9E89F3BC-76BE-44E8-B870-53492F1BF86D}" presName="composite3" presStyleCnt="0"/>
      <dgm:spPr/>
    </dgm:pt>
    <dgm:pt modelId="{7D5CC0A6-BA72-4B9E-B4CE-AE1DF96307C2}" type="pres">
      <dgm:prSet presAssocID="{9E89F3BC-76BE-44E8-B870-53492F1BF86D}" presName="background3" presStyleLbl="node3" presStyleIdx="1" presStyleCnt="3"/>
      <dgm:spPr/>
    </dgm:pt>
    <dgm:pt modelId="{BF268959-927D-4D26-985F-A8385FB327F8}" type="pres">
      <dgm:prSet presAssocID="{9E89F3BC-76BE-44E8-B870-53492F1BF86D}" presName="text3" presStyleLbl="fgAcc3" presStyleIdx="1" presStyleCnt="3">
        <dgm:presLayoutVars>
          <dgm:chPref val="3"/>
        </dgm:presLayoutVars>
      </dgm:prSet>
      <dgm:spPr/>
      <dgm:t>
        <a:bodyPr/>
        <a:lstStyle/>
        <a:p>
          <a:endParaRPr lang="en-US"/>
        </a:p>
      </dgm:t>
    </dgm:pt>
    <dgm:pt modelId="{DF869457-1601-4708-841F-6DC497CA838F}" type="pres">
      <dgm:prSet presAssocID="{9E89F3BC-76BE-44E8-B870-53492F1BF86D}" presName="hierChild4" presStyleCnt="0"/>
      <dgm:spPr/>
    </dgm:pt>
    <dgm:pt modelId="{5AA8B06F-2BB2-42D4-9865-EBD6921DEB5E}" type="pres">
      <dgm:prSet presAssocID="{206A5B2D-85E7-49AB-AEB8-534A449B6E79}" presName="Name10" presStyleLbl="parChTrans1D2" presStyleIdx="1" presStyleCnt="2"/>
      <dgm:spPr/>
      <dgm:t>
        <a:bodyPr/>
        <a:lstStyle/>
        <a:p>
          <a:endParaRPr lang="en-US"/>
        </a:p>
      </dgm:t>
    </dgm:pt>
    <dgm:pt modelId="{37F8648B-AD1A-4900-999C-3828CFD9063C}" type="pres">
      <dgm:prSet presAssocID="{47235EB0-4EB7-4723-94B4-9EC75EF981EB}" presName="hierRoot2" presStyleCnt="0"/>
      <dgm:spPr/>
    </dgm:pt>
    <dgm:pt modelId="{1550D494-8BBF-4030-86D1-CFEEFA037A2F}" type="pres">
      <dgm:prSet presAssocID="{47235EB0-4EB7-4723-94B4-9EC75EF981EB}" presName="composite2" presStyleCnt="0"/>
      <dgm:spPr/>
    </dgm:pt>
    <dgm:pt modelId="{CDD55936-B0D7-496B-A819-FC18DE4B8A76}" type="pres">
      <dgm:prSet presAssocID="{47235EB0-4EB7-4723-94B4-9EC75EF981EB}" presName="background2" presStyleLbl="node2" presStyleIdx="1" presStyleCnt="2"/>
      <dgm:spPr/>
    </dgm:pt>
    <dgm:pt modelId="{96B384EB-CD53-405E-9D19-EDB0934A7A3C}" type="pres">
      <dgm:prSet presAssocID="{47235EB0-4EB7-4723-94B4-9EC75EF981EB}" presName="text2" presStyleLbl="fgAcc2" presStyleIdx="1" presStyleCnt="2">
        <dgm:presLayoutVars>
          <dgm:chPref val="3"/>
        </dgm:presLayoutVars>
      </dgm:prSet>
      <dgm:spPr/>
      <dgm:t>
        <a:bodyPr/>
        <a:lstStyle/>
        <a:p>
          <a:endParaRPr lang="en-US"/>
        </a:p>
      </dgm:t>
    </dgm:pt>
    <dgm:pt modelId="{7C214719-978A-4D23-88CE-838876162A10}" type="pres">
      <dgm:prSet presAssocID="{47235EB0-4EB7-4723-94B4-9EC75EF981EB}" presName="hierChild3" presStyleCnt="0"/>
      <dgm:spPr/>
    </dgm:pt>
    <dgm:pt modelId="{D3F4D32A-9209-467D-A24F-7F0387B80E75}" type="pres">
      <dgm:prSet presAssocID="{0FA81536-852A-4FA4-9FC0-47E00326785D}" presName="Name17" presStyleLbl="parChTrans1D3" presStyleIdx="2" presStyleCnt="3"/>
      <dgm:spPr/>
      <dgm:t>
        <a:bodyPr/>
        <a:lstStyle/>
        <a:p>
          <a:endParaRPr lang="en-US"/>
        </a:p>
      </dgm:t>
    </dgm:pt>
    <dgm:pt modelId="{AB070F98-952C-4573-8E65-629756A9D15A}" type="pres">
      <dgm:prSet presAssocID="{AC206A46-8D4A-4231-8DBC-019178A5E7DE}" presName="hierRoot3" presStyleCnt="0"/>
      <dgm:spPr/>
    </dgm:pt>
    <dgm:pt modelId="{0D3F87AF-6CD0-4AD9-A935-1BA2018D23FA}" type="pres">
      <dgm:prSet presAssocID="{AC206A46-8D4A-4231-8DBC-019178A5E7DE}" presName="composite3" presStyleCnt="0"/>
      <dgm:spPr/>
    </dgm:pt>
    <dgm:pt modelId="{7C0EE0D7-2BDE-4D6E-9CAA-42B3598891FA}" type="pres">
      <dgm:prSet presAssocID="{AC206A46-8D4A-4231-8DBC-019178A5E7DE}" presName="background3" presStyleLbl="node3" presStyleIdx="2" presStyleCnt="3"/>
      <dgm:spPr/>
    </dgm:pt>
    <dgm:pt modelId="{7F432249-6CFA-41DB-9BD4-AF97C4641E6C}" type="pres">
      <dgm:prSet presAssocID="{AC206A46-8D4A-4231-8DBC-019178A5E7DE}" presName="text3" presStyleLbl="fgAcc3" presStyleIdx="2" presStyleCnt="3">
        <dgm:presLayoutVars>
          <dgm:chPref val="3"/>
        </dgm:presLayoutVars>
      </dgm:prSet>
      <dgm:spPr/>
      <dgm:t>
        <a:bodyPr/>
        <a:lstStyle/>
        <a:p>
          <a:endParaRPr lang="en-US"/>
        </a:p>
      </dgm:t>
    </dgm:pt>
    <dgm:pt modelId="{672E9639-1DED-47E9-A4B6-DE2051186E51}" type="pres">
      <dgm:prSet presAssocID="{AC206A46-8D4A-4231-8DBC-019178A5E7DE}" presName="hierChild4" presStyleCnt="0"/>
      <dgm:spPr/>
    </dgm:pt>
  </dgm:ptLst>
  <dgm:cxnLst>
    <dgm:cxn modelId="{1879E4F4-295E-4BAD-A8CF-B353C654133D}" type="presOf" srcId="{AC206A46-8D4A-4231-8DBC-019178A5E7DE}" destId="{7F432249-6CFA-41DB-9BD4-AF97C4641E6C}" srcOrd="0" destOrd="0" presId="urn:microsoft.com/office/officeart/2005/8/layout/hierarchy1"/>
    <dgm:cxn modelId="{BB731D9C-23E7-421B-AEA3-8C15FB8060AE}" type="presOf" srcId="{13BCE395-389D-4A38-9B72-40E3FDA30FFB}" destId="{85ADB89B-8A62-4CC7-8D97-8738F4A1231E}" srcOrd="0" destOrd="0" presId="urn:microsoft.com/office/officeart/2005/8/layout/hierarchy1"/>
    <dgm:cxn modelId="{236FC3D9-5219-4D22-BD7F-85AF18B9F15A}" srcId="{41B701F1-BB81-4B83-8956-73ECA921C342}" destId="{38BE9218-A47D-4918-A6F7-76C035628429}" srcOrd="0" destOrd="0" parTransId="{242B5EFF-949D-4789-8B95-D985A98971BB}" sibTransId="{28C5B1FC-6A00-4832-9F78-206CFE50E18A}"/>
    <dgm:cxn modelId="{1AAA1A17-1A15-4BCF-8E3C-1A61B1433EBF}" type="presOf" srcId="{41B701F1-BB81-4B83-8956-73ECA921C342}" destId="{FFEDD13F-47CA-4541-B171-2C16D93C2CEC}" srcOrd="0" destOrd="0" presId="urn:microsoft.com/office/officeart/2005/8/layout/hierarchy1"/>
    <dgm:cxn modelId="{8DB11DA3-E462-42B8-A433-4B97159DDEC2}" type="presOf" srcId="{D66F3EB8-D41A-4950-8714-3836A1015243}" destId="{169E00A9-8841-4B7A-8E9A-769CD09A2250}" srcOrd="0" destOrd="0" presId="urn:microsoft.com/office/officeart/2005/8/layout/hierarchy1"/>
    <dgm:cxn modelId="{D1F35A89-062D-40D1-9174-9DE9E8228438}" type="presOf" srcId="{242B5EFF-949D-4789-8B95-D985A98971BB}" destId="{3DBB5EB1-E2D8-4B60-BE60-14A0CD931C41}" srcOrd="0" destOrd="0" presId="urn:microsoft.com/office/officeart/2005/8/layout/hierarchy1"/>
    <dgm:cxn modelId="{8BAFDE7F-4C42-4B07-B5C9-F32662154513}" type="presOf" srcId="{9E89F3BC-76BE-44E8-B870-53492F1BF86D}" destId="{BF268959-927D-4D26-985F-A8385FB327F8}" srcOrd="0" destOrd="0" presId="urn:microsoft.com/office/officeart/2005/8/layout/hierarchy1"/>
    <dgm:cxn modelId="{95EB1F48-BC7B-42DA-A40A-64B0646FD17B}" type="presOf" srcId="{8BB0D33F-804F-4CDC-AE5C-0C16E6B13277}" destId="{4682C863-B5E3-4A7C-A9DE-8754846408BE}" srcOrd="0" destOrd="0" presId="urn:microsoft.com/office/officeart/2005/8/layout/hierarchy1"/>
    <dgm:cxn modelId="{D50F8670-CBD8-4677-A751-180983CD9E3A}" type="presOf" srcId="{0FA81536-852A-4FA4-9FC0-47E00326785D}" destId="{D3F4D32A-9209-467D-A24F-7F0387B80E75}" srcOrd="0" destOrd="0" presId="urn:microsoft.com/office/officeart/2005/8/layout/hierarchy1"/>
    <dgm:cxn modelId="{F771ED1E-D5FA-4323-9599-4FF0648E5876}" srcId="{D66F3EB8-D41A-4950-8714-3836A1015243}" destId="{41B701F1-BB81-4B83-8956-73ECA921C342}" srcOrd="0" destOrd="0" parTransId="{3237B4B6-FC5D-4F29-8688-A6CC2EC821F5}" sibTransId="{0742435B-0386-49FE-B732-7C5DF4FA09A9}"/>
    <dgm:cxn modelId="{AA2E7757-5EA5-48A4-836C-7635C0D1BB9B}" type="presOf" srcId="{47235EB0-4EB7-4723-94B4-9EC75EF981EB}" destId="{96B384EB-CD53-405E-9D19-EDB0934A7A3C}" srcOrd="0" destOrd="0" presId="urn:microsoft.com/office/officeart/2005/8/layout/hierarchy1"/>
    <dgm:cxn modelId="{9763041B-EECA-49A7-A271-0007AB46E0CA}" srcId="{D66F3EB8-D41A-4950-8714-3836A1015243}" destId="{47235EB0-4EB7-4723-94B4-9EC75EF981EB}" srcOrd="1" destOrd="0" parTransId="{206A5B2D-85E7-49AB-AEB8-534A449B6E79}" sibTransId="{EAF4C1B1-1376-481E-82B9-E1BFFC3A02A7}"/>
    <dgm:cxn modelId="{5DB46A43-D4EA-41C5-8608-0177CFF3DD05}" srcId="{8BB0D33F-804F-4CDC-AE5C-0C16E6B13277}" destId="{D66F3EB8-D41A-4950-8714-3836A1015243}" srcOrd="0" destOrd="0" parTransId="{62ECCA43-59FB-464E-BC63-720E3D445B50}" sibTransId="{4ED30161-23EE-4726-8CE4-0D957149FD65}"/>
    <dgm:cxn modelId="{C8E33364-DB73-4164-9DF4-D8B33FD9FD11}" type="presOf" srcId="{206A5B2D-85E7-49AB-AEB8-534A449B6E79}" destId="{5AA8B06F-2BB2-42D4-9865-EBD6921DEB5E}" srcOrd="0" destOrd="0" presId="urn:microsoft.com/office/officeart/2005/8/layout/hierarchy1"/>
    <dgm:cxn modelId="{D036DA87-C391-4AEE-8D92-9B372734079F}" type="presOf" srcId="{38BE9218-A47D-4918-A6F7-76C035628429}" destId="{55FB54FB-CAC7-4B58-9D98-702353FDAD70}" srcOrd="0" destOrd="0" presId="urn:microsoft.com/office/officeart/2005/8/layout/hierarchy1"/>
    <dgm:cxn modelId="{4FF92163-D25F-4139-BCF6-3EE6690038E4}" type="presOf" srcId="{3237B4B6-FC5D-4F29-8688-A6CC2EC821F5}" destId="{35B587AD-F521-4DDF-A72C-4B38F5082A50}" srcOrd="0" destOrd="0" presId="urn:microsoft.com/office/officeart/2005/8/layout/hierarchy1"/>
    <dgm:cxn modelId="{3D8DAE2E-A647-48E7-BEC7-988D21571B23}" srcId="{41B701F1-BB81-4B83-8956-73ECA921C342}" destId="{9E89F3BC-76BE-44E8-B870-53492F1BF86D}" srcOrd="1" destOrd="0" parTransId="{13BCE395-389D-4A38-9B72-40E3FDA30FFB}" sibTransId="{DCA1165B-BABD-4184-84F4-5DE5042AAD4E}"/>
    <dgm:cxn modelId="{9BA0A8C5-E56B-46F2-A1A3-39574C24C3EE}" srcId="{47235EB0-4EB7-4723-94B4-9EC75EF981EB}" destId="{AC206A46-8D4A-4231-8DBC-019178A5E7DE}" srcOrd="0" destOrd="0" parTransId="{0FA81536-852A-4FA4-9FC0-47E00326785D}" sibTransId="{56DAE69A-F537-4D7C-98A5-6164104CAD81}"/>
    <dgm:cxn modelId="{6F4E1B9B-FA56-4D06-8AB4-55D08E702F6C}" type="presParOf" srcId="{4682C863-B5E3-4A7C-A9DE-8754846408BE}" destId="{96FD77C7-5C26-4662-BDDA-EB046165024B}" srcOrd="0" destOrd="0" presId="urn:microsoft.com/office/officeart/2005/8/layout/hierarchy1"/>
    <dgm:cxn modelId="{6FB91B57-46E8-4691-A7DB-33B0A2309259}" type="presParOf" srcId="{96FD77C7-5C26-4662-BDDA-EB046165024B}" destId="{B30972F7-86EA-454E-9E93-02D0F618E3D7}" srcOrd="0" destOrd="0" presId="urn:microsoft.com/office/officeart/2005/8/layout/hierarchy1"/>
    <dgm:cxn modelId="{45FE94FA-76E6-47B3-AC70-235F82E6804B}" type="presParOf" srcId="{B30972F7-86EA-454E-9E93-02D0F618E3D7}" destId="{5CE0C717-3979-45C0-A470-E9723E4CADBB}" srcOrd="0" destOrd="0" presId="urn:microsoft.com/office/officeart/2005/8/layout/hierarchy1"/>
    <dgm:cxn modelId="{FA76AD21-91A7-4F26-BACE-FD358E0A85CC}" type="presParOf" srcId="{B30972F7-86EA-454E-9E93-02D0F618E3D7}" destId="{169E00A9-8841-4B7A-8E9A-769CD09A2250}" srcOrd="1" destOrd="0" presId="urn:microsoft.com/office/officeart/2005/8/layout/hierarchy1"/>
    <dgm:cxn modelId="{A8163B2F-8791-43FA-82E4-CB2BE6C0FDC7}" type="presParOf" srcId="{96FD77C7-5C26-4662-BDDA-EB046165024B}" destId="{EF861DFC-CAF8-48F7-930D-FA05A37E835C}" srcOrd="1" destOrd="0" presId="urn:microsoft.com/office/officeart/2005/8/layout/hierarchy1"/>
    <dgm:cxn modelId="{83321ACD-BAC1-450F-8C30-459C1C0D3D10}" type="presParOf" srcId="{EF861DFC-CAF8-48F7-930D-FA05A37E835C}" destId="{35B587AD-F521-4DDF-A72C-4B38F5082A50}" srcOrd="0" destOrd="0" presId="urn:microsoft.com/office/officeart/2005/8/layout/hierarchy1"/>
    <dgm:cxn modelId="{F0C4A6F5-7865-47CF-9DA3-72F088C0E3A5}" type="presParOf" srcId="{EF861DFC-CAF8-48F7-930D-FA05A37E835C}" destId="{E799941D-93D7-4DA9-82D8-CAE1448DF164}" srcOrd="1" destOrd="0" presId="urn:microsoft.com/office/officeart/2005/8/layout/hierarchy1"/>
    <dgm:cxn modelId="{DDAE1B0D-CF6F-424B-A8A5-6394196E876A}" type="presParOf" srcId="{E799941D-93D7-4DA9-82D8-CAE1448DF164}" destId="{1D4B413C-C302-4F17-9E6B-991E333BEFC5}" srcOrd="0" destOrd="0" presId="urn:microsoft.com/office/officeart/2005/8/layout/hierarchy1"/>
    <dgm:cxn modelId="{E7F2E1F5-ED45-44FE-A871-EA41F73F348F}" type="presParOf" srcId="{1D4B413C-C302-4F17-9E6B-991E333BEFC5}" destId="{34301D78-6625-4044-927D-69BFC4B3F678}" srcOrd="0" destOrd="0" presId="urn:microsoft.com/office/officeart/2005/8/layout/hierarchy1"/>
    <dgm:cxn modelId="{C1483144-139B-4B39-969E-6DB65BD412FD}" type="presParOf" srcId="{1D4B413C-C302-4F17-9E6B-991E333BEFC5}" destId="{FFEDD13F-47CA-4541-B171-2C16D93C2CEC}" srcOrd="1" destOrd="0" presId="urn:microsoft.com/office/officeart/2005/8/layout/hierarchy1"/>
    <dgm:cxn modelId="{66FDE20C-4A8F-46DC-A152-528E29EF20E7}" type="presParOf" srcId="{E799941D-93D7-4DA9-82D8-CAE1448DF164}" destId="{D44ED1CF-352B-4869-804C-4E1FAAB47DC7}" srcOrd="1" destOrd="0" presId="urn:microsoft.com/office/officeart/2005/8/layout/hierarchy1"/>
    <dgm:cxn modelId="{84C98C8D-EC05-433C-94A1-FCBA71FE4645}" type="presParOf" srcId="{D44ED1CF-352B-4869-804C-4E1FAAB47DC7}" destId="{3DBB5EB1-E2D8-4B60-BE60-14A0CD931C41}" srcOrd="0" destOrd="0" presId="urn:microsoft.com/office/officeart/2005/8/layout/hierarchy1"/>
    <dgm:cxn modelId="{83131559-E9AA-403B-9C2C-253584A72386}" type="presParOf" srcId="{D44ED1CF-352B-4869-804C-4E1FAAB47DC7}" destId="{46CAD844-DECD-46A1-AEAE-7A0C51E639C3}" srcOrd="1" destOrd="0" presId="urn:microsoft.com/office/officeart/2005/8/layout/hierarchy1"/>
    <dgm:cxn modelId="{8ED8DF2A-F908-4E0D-B10D-0BE18E96F1E4}" type="presParOf" srcId="{46CAD844-DECD-46A1-AEAE-7A0C51E639C3}" destId="{DD24FA2D-D4C0-4530-9ADC-4F64B95397EB}" srcOrd="0" destOrd="0" presId="urn:microsoft.com/office/officeart/2005/8/layout/hierarchy1"/>
    <dgm:cxn modelId="{FA73CA2A-C3CB-4F1A-AFFE-A5C341DB28F9}" type="presParOf" srcId="{DD24FA2D-D4C0-4530-9ADC-4F64B95397EB}" destId="{93612EA6-AEAA-4F2C-BB43-F5E5E04DB2C8}" srcOrd="0" destOrd="0" presId="urn:microsoft.com/office/officeart/2005/8/layout/hierarchy1"/>
    <dgm:cxn modelId="{1704B4C2-033E-4DF2-A674-2A1031BD1D3B}" type="presParOf" srcId="{DD24FA2D-D4C0-4530-9ADC-4F64B95397EB}" destId="{55FB54FB-CAC7-4B58-9D98-702353FDAD70}" srcOrd="1" destOrd="0" presId="urn:microsoft.com/office/officeart/2005/8/layout/hierarchy1"/>
    <dgm:cxn modelId="{96EE7995-295A-4D36-8A51-CA58E50A558E}" type="presParOf" srcId="{46CAD844-DECD-46A1-AEAE-7A0C51E639C3}" destId="{CFB0502C-6489-4BFF-AA58-0D53A505A51E}" srcOrd="1" destOrd="0" presId="urn:microsoft.com/office/officeart/2005/8/layout/hierarchy1"/>
    <dgm:cxn modelId="{0DC6B535-5EBA-4FBC-8588-04DA2CBFE2DB}" type="presParOf" srcId="{D44ED1CF-352B-4869-804C-4E1FAAB47DC7}" destId="{85ADB89B-8A62-4CC7-8D97-8738F4A1231E}" srcOrd="2" destOrd="0" presId="urn:microsoft.com/office/officeart/2005/8/layout/hierarchy1"/>
    <dgm:cxn modelId="{CE6BA23A-7C0F-4159-953B-1CF9638B6BFA}" type="presParOf" srcId="{D44ED1CF-352B-4869-804C-4E1FAAB47DC7}" destId="{FA184FBA-F0E4-4D20-88A9-FD73947DDCFE}" srcOrd="3" destOrd="0" presId="urn:microsoft.com/office/officeart/2005/8/layout/hierarchy1"/>
    <dgm:cxn modelId="{A5AECD3E-860E-47FA-A5E9-D3E9A89E6DA6}" type="presParOf" srcId="{FA184FBA-F0E4-4D20-88A9-FD73947DDCFE}" destId="{16A34AD7-D8CB-4841-90DF-FAA8C26619CF}" srcOrd="0" destOrd="0" presId="urn:microsoft.com/office/officeart/2005/8/layout/hierarchy1"/>
    <dgm:cxn modelId="{8C635C53-86AA-4599-95AC-60C4B05F95E3}" type="presParOf" srcId="{16A34AD7-D8CB-4841-90DF-FAA8C26619CF}" destId="{7D5CC0A6-BA72-4B9E-B4CE-AE1DF96307C2}" srcOrd="0" destOrd="0" presId="urn:microsoft.com/office/officeart/2005/8/layout/hierarchy1"/>
    <dgm:cxn modelId="{2A2EB6B5-2349-4550-8876-136009C835E9}" type="presParOf" srcId="{16A34AD7-D8CB-4841-90DF-FAA8C26619CF}" destId="{BF268959-927D-4D26-985F-A8385FB327F8}" srcOrd="1" destOrd="0" presId="urn:microsoft.com/office/officeart/2005/8/layout/hierarchy1"/>
    <dgm:cxn modelId="{4D98524C-01A5-4534-8BF9-7EF018DEFF81}" type="presParOf" srcId="{FA184FBA-F0E4-4D20-88A9-FD73947DDCFE}" destId="{DF869457-1601-4708-841F-6DC497CA838F}" srcOrd="1" destOrd="0" presId="urn:microsoft.com/office/officeart/2005/8/layout/hierarchy1"/>
    <dgm:cxn modelId="{84157125-B8CB-4219-878F-4D8992258071}" type="presParOf" srcId="{EF861DFC-CAF8-48F7-930D-FA05A37E835C}" destId="{5AA8B06F-2BB2-42D4-9865-EBD6921DEB5E}" srcOrd="2" destOrd="0" presId="urn:microsoft.com/office/officeart/2005/8/layout/hierarchy1"/>
    <dgm:cxn modelId="{C66455B8-E7F3-47A9-9618-E43FE838303D}" type="presParOf" srcId="{EF861DFC-CAF8-48F7-930D-FA05A37E835C}" destId="{37F8648B-AD1A-4900-999C-3828CFD9063C}" srcOrd="3" destOrd="0" presId="urn:microsoft.com/office/officeart/2005/8/layout/hierarchy1"/>
    <dgm:cxn modelId="{BA9A0E13-83D9-4C16-9FFB-AB54E64CB6C1}" type="presParOf" srcId="{37F8648B-AD1A-4900-999C-3828CFD9063C}" destId="{1550D494-8BBF-4030-86D1-CFEEFA037A2F}" srcOrd="0" destOrd="0" presId="urn:microsoft.com/office/officeart/2005/8/layout/hierarchy1"/>
    <dgm:cxn modelId="{61448A14-CF3E-4E0F-B617-AB399986FAAA}" type="presParOf" srcId="{1550D494-8BBF-4030-86D1-CFEEFA037A2F}" destId="{CDD55936-B0D7-496B-A819-FC18DE4B8A76}" srcOrd="0" destOrd="0" presId="urn:microsoft.com/office/officeart/2005/8/layout/hierarchy1"/>
    <dgm:cxn modelId="{302C6E9E-E318-410B-929D-B5482F4A0B69}" type="presParOf" srcId="{1550D494-8BBF-4030-86D1-CFEEFA037A2F}" destId="{96B384EB-CD53-405E-9D19-EDB0934A7A3C}" srcOrd="1" destOrd="0" presId="urn:microsoft.com/office/officeart/2005/8/layout/hierarchy1"/>
    <dgm:cxn modelId="{8FD3710D-3A56-4A24-A222-A50DB1B84A51}" type="presParOf" srcId="{37F8648B-AD1A-4900-999C-3828CFD9063C}" destId="{7C214719-978A-4D23-88CE-838876162A10}" srcOrd="1" destOrd="0" presId="urn:microsoft.com/office/officeart/2005/8/layout/hierarchy1"/>
    <dgm:cxn modelId="{68B13815-169F-496E-A6BF-628CC3D461DE}" type="presParOf" srcId="{7C214719-978A-4D23-88CE-838876162A10}" destId="{D3F4D32A-9209-467D-A24F-7F0387B80E75}" srcOrd="0" destOrd="0" presId="urn:microsoft.com/office/officeart/2005/8/layout/hierarchy1"/>
    <dgm:cxn modelId="{0CF84BD3-5F48-4BFC-8EFE-88A672A22B6D}" type="presParOf" srcId="{7C214719-978A-4D23-88CE-838876162A10}" destId="{AB070F98-952C-4573-8E65-629756A9D15A}" srcOrd="1" destOrd="0" presId="urn:microsoft.com/office/officeart/2005/8/layout/hierarchy1"/>
    <dgm:cxn modelId="{A9C132B6-DA9D-4903-9C39-63B481871427}" type="presParOf" srcId="{AB070F98-952C-4573-8E65-629756A9D15A}" destId="{0D3F87AF-6CD0-4AD9-A935-1BA2018D23FA}" srcOrd="0" destOrd="0" presId="urn:microsoft.com/office/officeart/2005/8/layout/hierarchy1"/>
    <dgm:cxn modelId="{20E866F0-84C1-4160-83C6-F5C58F7039DD}" type="presParOf" srcId="{0D3F87AF-6CD0-4AD9-A935-1BA2018D23FA}" destId="{7C0EE0D7-2BDE-4D6E-9CAA-42B3598891FA}" srcOrd="0" destOrd="0" presId="urn:microsoft.com/office/officeart/2005/8/layout/hierarchy1"/>
    <dgm:cxn modelId="{458741A6-CC69-4998-8000-54218C5852D6}" type="presParOf" srcId="{0D3F87AF-6CD0-4AD9-A935-1BA2018D23FA}" destId="{7F432249-6CFA-41DB-9BD4-AF97C4641E6C}" srcOrd="1" destOrd="0" presId="urn:microsoft.com/office/officeart/2005/8/layout/hierarchy1"/>
    <dgm:cxn modelId="{AAFDCE59-0BB8-4B62-A7CD-C5E9CD2CFB2A}" type="presParOf" srcId="{AB070F98-952C-4573-8E65-629756A9D15A}" destId="{672E9639-1DED-47E9-A4B6-DE2051186E51}"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439772-A831-4580-A869-3C7966631D9C}" type="doc">
      <dgm:prSet loTypeId="urn:microsoft.com/office/officeart/2005/8/layout/pyramid2" loCatId="list" qsTypeId="urn:microsoft.com/office/officeart/2005/8/quickstyle/simple3" qsCatId="simple" csTypeId="urn:microsoft.com/office/officeart/2005/8/colors/accent1_2" csCatId="accent1" phldr="1"/>
      <dgm:spPr/>
      <dgm:t>
        <a:bodyPr/>
        <a:lstStyle/>
        <a:p>
          <a:endParaRPr lang="en-US"/>
        </a:p>
      </dgm:t>
    </dgm:pt>
    <dgm:pt modelId="{AD07A223-8EC3-4F78-89C6-612C99B6D769}">
      <dgm:prSet phldrT="[Text]"/>
      <dgm:spPr/>
      <dgm:t>
        <a:bodyPr/>
        <a:lstStyle/>
        <a:p>
          <a:r>
            <a:rPr lang="en-US" dirty="0" smtClean="0"/>
            <a:t>Customer module</a:t>
          </a:r>
          <a:endParaRPr lang="en-US" dirty="0"/>
        </a:p>
      </dgm:t>
    </dgm:pt>
    <dgm:pt modelId="{60F02BF6-B23F-41B0-8713-89A6054EC909}" type="parTrans" cxnId="{0BBDD117-75EA-4D59-A736-203A3EB07D80}">
      <dgm:prSet/>
      <dgm:spPr/>
      <dgm:t>
        <a:bodyPr/>
        <a:lstStyle/>
        <a:p>
          <a:endParaRPr lang="en-US"/>
        </a:p>
      </dgm:t>
    </dgm:pt>
    <dgm:pt modelId="{C76AFA87-65FC-4A5B-BF79-EBF90A66BA26}" type="sibTrans" cxnId="{0BBDD117-75EA-4D59-A736-203A3EB07D80}">
      <dgm:prSet/>
      <dgm:spPr/>
      <dgm:t>
        <a:bodyPr/>
        <a:lstStyle/>
        <a:p>
          <a:endParaRPr lang="en-US"/>
        </a:p>
      </dgm:t>
    </dgm:pt>
    <dgm:pt modelId="{80E8DE16-5EE9-46AA-8E3D-42883CD8F999}">
      <dgm:prSet phldrT="[Text]"/>
      <dgm:spPr/>
      <dgm:t>
        <a:bodyPr/>
        <a:lstStyle/>
        <a:p>
          <a:r>
            <a:rPr lang="en-US" dirty="0" smtClean="0"/>
            <a:t>Full Name</a:t>
          </a:r>
          <a:endParaRPr lang="en-US" dirty="0"/>
        </a:p>
      </dgm:t>
    </dgm:pt>
    <dgm:pt modelId="{543049C3-DAB8-4D8D-945D-309981CF22FA}" type="parTrans" cxnId="{A2BAF781-B593-4CB2-BBC6-E8E2A5B81E8D}">
      <dgm:prSet/>
      <dgm:spPr/>
      <dgm:t>
        <a:bodyPr/>
        <a:lstStyle/>
        <a:p>
          <a:endParaRPr lang="en-US"/>
        </a:p>
      </dgm:t>
    </dgm:pt>
    <dgm:pt modelId="{5B791FE6-9117-4F2C-9456-34BEC362A7AB}" type="sibTrans" cxnId="{A2BAF781-B593-4CB2-BBC6-E8E2A5B81E8D}">
      <dgm:prSet/>
      <dgm:spPr/>
      <dgm:t>
        <a:bodyPr/>
        <a:lstStyle/>
        <a:p>
          <a:endParaRPr lang="en-US"/>
        </a:p>
      </dgm:t>
    </dgm:pt>
    <dgm:pt modelId="{E404B945-C9F5-472E-97D7-0317DE2EAB0C}">
      <dgm:prSet phldrT="[Text]"/>
      <dgm:spPr/>
      <dgm:t>
        <a:bodyPr/>
        <a:lstStyle/>
        <a:p>
          <a:r>
            <a:rPr lang="en-US" dirty="0" smtClean="0"/>
            <a:t>Address</a:t>
          </a:r>
          <a:endParaRPr lang="en-US" dirty="0"/>
        </a:p>
      </dgm:t>
    </dgm:pt>
    <dgm:pt modelId="{210A1B8B-FB07-410C-865A-0C47B5AAE3F7}" type="parTrans" cxnId="{5F364A52-99EC-469F-A323-CE5C9121F6E3}">
      <dgm:prSet/>
      <dgm:spPr/>
      <dgm:t>
        <a:bodyPr/>
        <a:lstStyle/>
        <a:p>
          <a:endParaRPr lang="en-US"/>
        </a:p>
      </dgm:t>
    </dgm:pt>
    <dgm:pt modelId="{BE06F18F-0762-4420-8E16-F4306613241F}" type="sibTrans" cxnId="{5F364A52-99EC-469F-A323-CE5C9121F6E3}">
      <dgm:prSet/>
      <dgm:spPr/>
      <dgm:t>
        <a:bodyPr/>
        <a:lstStyle/>
        <a:p>
          <a:endParaRPr lang="en-US"/>
        </a:p>
      </dgm:t>
    </dgm:pt>
    <dgm:pt modelId="{552BC64F-DF87-43CA-ADF3-42181DD21ED9}">
      <dgm:prSet phldrT="[Text]"/>
      <dgm:spPr/>
      <dgm:t>
        <a:bodyPr/>
        <a:lstStyle/>
        <a:p>
          <a:r>
            <a:rPr lang="en-US" dirty="0" smtClean="0"/>
            <a:t>Contact Number</a:t>
          </a:r>
          <a:endParaRPr lang="en-US" dirty="0"/>
        </a:p>
      </dgm:t>
    </dgm:pt>
    <dgm:pt modelId="{5121F949-4AF2-4AD6-9722-05CF49947C3F}" type="parTrans" cxnId="{FB85554C-8FD3-48BA-88B6-35CABC37800E}">
      <dgm:prSet/>
      <dgm:spPr/>
      <dgm:t>
        <a:bodyPr/>
        <a:lstStyle/>
        <a:p>
          <a:endParaRPr lang="en-US"/>
        </a:p>
      </dgm:t>
    </dgm:pt>
    <dgm:pt modelId="{5D7EAFC9-ECA5-47E7-B259-E8D9E74AAC75}" type="sibTrans" cxnId="{FB85554C-8FD3-48BA-88B6-35CABC37800E}">
      <dgm:prSet/>
      <dgm:spPr/>
      <dgm:t>
        <a:bodyPr/>
        <a:lstStyle/>
        <a:p>
          <a:endParaRPr lang="en-US"/>
        </a:p>
      </dgm:t>
    </dgm:pt>
    <dgm:pt modelId="{EDDC8D0F-A1B6-4EE9-AFAC-DA95D234FA3B}">
      <dgm:prSet phldrT="[Text]"/>
      <dgm:spPr/>
      <dgm:t>
        <a:bodyPr/>
        <a:lstStyle/>
        <a:p>
          <a:r>
            <a:rPr lang="en-US" dirty="0" smtClean="0"/>
            <a:t>Check in </a:t>
          </a:r>
          <a:endParaRPr lang="en-US" dirty="0"/>
        </a:p>
      </dgm:t>
    </dgm:pt>
    <dgm:pt modelId="{3709E237-E05A-4879-B914-CF81A995C324}" type="parTrans" cxnId="{A2994F76-0D27-4A37-A1C4-210C97B395FB}">
      <dgm:prSet/>
      <dgm:spPr/>
      <dgm:t>
        <a:bodyPr/>
        <a:lstStyle/>
        <a:p>
          <a:endParaRPr lang="en-US"/>
        </a:p>
      </dgm:t>
    </dgm:pt>
    <dgm:pt modelId="{0318D1C6-2DFB-4E73-B433-D1A5C65D6979}" type="sibTrans" cxnId="{A2994F76-0D27-4A37-A1C4-210C97B395FB}">
      <dgm:prSet/>
      <dgm:spPr/>
      <dgm:t>
        <a:bodyPr/>
        <a:lstStyle/>
        <a:p>
          <a:endParaRPr lang="en-US"/>
        </a:p>
      </dgm:t>
    </dgm:pt>
    <dgm:pt modelId="{EF832768-CACD-4345-9DE9-98375EC32039}">
      <dgm:prSet phldrT="[Text]"/>
      <dgm:spPr/>
      <dgm:t>
        <a:bodyPr/>
        <a:lstStyle/>
        <a:p>
          <a:r>
            <a:rPr lang="en-US" dirty="0" smtClean="0"/>
            <a:t>Check out</a:t>
          </a:r>
          <a:endParaRPr lang="en-US" dirty="0"/>
        </a:p>
      </dgm:t>
    </dgm:pt>
    <dgm:pt modelId="{D6CE370E-8156-4A74-A78A-840F2E062835}" type="parTrans" cxnId="{672FCCFD-C0FE-4A06-B1F5-08B11891EFCB}">
      <dgm:prSet/>
      <dgm:spPr/>
      <dgm:t>
        <a:bodyPr/>
        <a:lstStyle/>
        <a:p>
          <a:endParaRPr lang="en-US"/>
        </a:p>
      </dgm:t>
    </dgm:pt>
    <dgm:pt modelId="{DD6FEADF-F3D7-4BAF-BB60-1DCFD324880B}" type="sibTrans" cxnId="{672FCCFD-C0FE-4A06-B1F5-08B11891EFCB}">
      <dgm:prSet/>
      <dgm:spPr/>
      <dgm:t>
        <a:bodyPr/>
        <a:lstStyle/>
        <a:p>
          <a:endParaRPr lang="en-US"/>
        </a:p>
      </dgm:t>
    </dgm:pt>
    <dgm:pt modelId="{37B2402A-A4F6-444C-90F1-ADBD583D36ED}" type="pres">
      <dgm:prSet presAssocID="{D2439772-A831-4580-A869-3C7966631D9C}" presName="compositeShape" presStyleCnt="0">
        <dgm:presLayoutVars>
          <dgm:dir/>
          <dgm:resizeHandles/>
        </dgm:presLayoutVars>
      </dgm:prSet>
      <dgm:spPr/>
      <dgm:t>
        <a:bodyPr/>
        <a:lstStyle/>
        <a:p>
          <a:endParaRPr lang="en-US"/>
        </a:p>
      </dgm:t>
    </dgm:pt>
    <dgm:pt modelId="{667CB529-BE04-46EE-B4E4-1E195A2CB23A}" type="pres">
      <dgm:prSet presAssocID="{D2439772-A831-4580-A869-3C7966631D9C}" presName="pyramid" presStyleLbl="node1" presStyleIdx="0" presStyleCnt="1" custLinFactNeighborX="-7414" custLinFactNeighborY="19810"/>
      <dgm:spPr/>
    </dgm:pt>
    <dgm:pt modelId="{6BD7D268-4835-465D-BF1F-9A6D3FDA81B9}" type="pres">
      <dgm:prSet presAssocID="{D2439772-A831-4580-A869-3C7966631D9C}" presName="theList" presStyleCnt="0"/>
      <dgm:spPr/>
    </dgm:pt>
    <dgm:pt modelId="{2E002858-CC1C-491B-8CFC-78B204259712}" type="pres">
      <dgm:prSet presAssocID="{AD07A223-8EC3-4F78-89C6-612C99B6D769}" presName="aNode" presStyleLbl="fgAcc1" presStyleIdx="0" presStyleCnt="1" custScaleX="144742" custLinFactNeighborX="-22068" custLinFactNeighborY="88183">
        <dgm:presLayoutVars>
          <dgm:bulletEnabled val="1"/>
        </dgm:presLayoutVars>
      </dgm:prSet>
      <dgm:spPr/>
      <dgm:t>
        <a:bodyPr/>
        <a:lstStyle/>
        <a:p>
          <a:endParaRPr lang="en-US"/>
        </a:p>
      </dgm:t>
    </dgm:pt>
    <dgm:pt modelId="{D4882906-5350-47E8-9A1D-9559F4EE8B9E}" type="pres">
      <dgm:prSet presAssocID="{AD07A223-8EC3-4F78-89C6-612C99B6D769}" presName="aSpace" presStyleCnt="0"/>
      <dgm:spPr/>
    </dgm:pt>
  </dgm:ptLst>
  <dgm:cxnLst>
    <dgm:cxn modelId="{FB85554C-8FD3-48BA-88B6-35CABC37800E}" srcId="{AD07A223-8EC3-4F78-89C6-612C99B6D769}" destId="{552BC64F-DF87-43CA-ADF3-42181DD21ED9}" srcOrd="2" destOrd="0" parTransId="{5121F949-4AF2-4AD6-9722-05CF49947C3F}" sibTransId="{5D7EAFC9-ECA5-47E7-B259-E8D9E74AAC75}"/>
    <dgm:cxn modelId="{0BBDD117-75EA-4D59-A736-203A3EB07D80}" srcId="{D2439772-A831-4580-A869-3C7966631D9C}" destId="{AD07A223-8EC3-4F78-89C6-612C99B6D769}" srcOrd="0" destOrd="0" parTransId="{60F02BF6-B23F-41B0-8713-89A6054EC909}" sibTransId="{C76AFA87-65FC-4A5B-BF79-EBF90A66BA26}"/>
    <dgm:cxn modelId="{B5CA0DB7-9904-464F-B609-867BDA541378}" type="presOf" srcId="{552BC64F-DF87-43CA-ADF3-42181DD21ED9}" destId="{2E002858-CC1C-491B-8CFC-78B204259712}" srcOrd="0" destOrd="3" presId="urn:microsoft.com/office/officeart/2005/8/layout/pyramid2"/>
    <dgm:cxn modelId="{AF74F6C3-3A34-48D3-9CDE-93D1CE0A27FA}" type="presOf" srcId="{EF832768-CACD-4345-9DE9-98375EC32039}" destId="{2E002858-CC1C-491B-8CFC-78B204259712}" srcOrd="0" destOrd="5" presId="urn:microsoft.com/office/officeart/2005/8/layout/pyramid2"/>
    <dgm:cxn modelId="{04869FF3-A0D1-4F78-A6DB-566AC4A3F9B7}" type="presOf" srcId="{E404B945-C9F5-472E-97D7-0317DE2EAB0C}" destId="{2E002858-CC1C-491B-8CFC-78B204259712}" srcOrd="0" destOrd="2" presId="urn:microsoft.com/office/officeart/2005/8/layout/pyramid2"/>
    <dgm:cxn modelId="{A2994F76-0D27-4A37-A1C4-210C97B395FB}" srcId="{AD07A223-8EC3-4F78-89C6-612C99B6D769}" destId="{EDDC8D0F-A1B6-4EE9-AFAC-DA95D234FA3B}" srcOrd="3" destOrd="0" parTransId="{3709E237-E05A-4879-B914-CF81A995C324}" sibTransId="{0318D1C6-2DFB-4E73-B433-D1A5C65D6979}"/>
    <dgm:cxn modelId="{9F0A2E15-634E-448B-BE57-A8FAAE63C359}" type="presOf" srcId="{EDDC8D0F-A1B6-4EE9-AFAC-DA95D234FA3B}" destId="{2E002858-CC1C-491B-8CFC-78B204259712}" srcOrd="0" destOrd="4" presId="urn:microsoft.com/office/officeart/2005/8/layout/pyramid2"/>
    <dgm:cxn modelId="{BC6DEA55-B941-4F13-8550-021DEF038AA9}" type="presOf" srcId="{D2439772-A831-4580-A869-3C7966631D9C}" destId="{37B2402A-A4F6-444C-90F1-ADBD583D36ED}" srcOrd="0" destOrd="0" presId="urn:microsoft.com/office/officeart/2005/8/layout/pyramid2"/>
    <dgm:cxn modelId="{0240153B-2248-40B0-9DCD-7B1DDDD92BCB}" type="presOf" srcId="{80E8DE16-5EE9-46AA-8E3D-42883CD8F999}" destId="{2E002858-CC1C-491B-8CFC-78B204259712}" srcOrd="0" destOrd="1" presId="urn:microsoft.com/office/officeart/2005/8/layout/pyramid2"/>
    <dgm:cxn modelId="{A2BAF781-B593-4CB2-BBC6-E8E2A5B81E8D}" srcId="{AD07A223-8EC3-4F78-89C6-612C99B6D769}" destId="{80E8DE16-5EE9-46AA-8E3D-42883CD8F999}" srcOrd="0" destOrd="0" parTransId="{543049C3-DAB8-4D8D-945D-309981CF22FA}" sibTransId="{5B791FE6-9117-4F2C-9456-34BEC362A7AB}"/>
    <dgm:cxn modelId="{5F364A52-99EC-469F-A323-CE5C9121F6E3}" srcId="{AD07A223-8EC3-4F78-89C6-612C99B6D769}" destId="{E404B945-C9F5-472E-97D7-0317DE2EAB0C}" srcOrd="1" destOrd="0" parTransId="{210A1B8B-FB07-410C-865A-0C47B5AAE3F7}" sibTransId="{BE06F18F-0762-4420-8E16-F4306613241F}"/>
    <dgm:cxn modelId="{8F644A61-F922-44A4-8A0E-F7FC04AFF105}" type="presOf" srcId="{AD07A223-8EC3-4F78-89C6-612C99B6D769}" destId="{2E002858-CC1C-491B-8CFC-78B204259712}" srcOrd="0" destOrd="0" presId="urn:microsoft.com/office/officeart/2005/8/layout/pyramid2"/>
    <dgm:cxn modelId="{672FCCFD-C0FE-4A06-B1F5-08B11891EFCB}" srcId="{AD07A223-8EC3-4F78-89C6-612C99B6D769}" destId="{EF832768-CACD-4345-9DE9-98375EC32039}" srcOrd="4" destOrd="0" parTransId="{D6CE370E-8156-4A74-A78A-840F2E062835}" sibTransId="{DD6FEADF-F3D7-4BAF-BB60-1DCFD324880B}"/>
    <dgm:cxn modelId="{08DFDCEC-5467-43BB-A40D-BDE0C2D8736C}" type="presParOf" srcId="{37B2402A-A4F6-444C-90F1-ADBD583D36ED}" destId="{667CB529-BE04-46EE-B4E4-1E195A2CB23A}" srcOrd="0" destOrd="0" presId="urn:microsoft.com/office/officeart/2005/8/layout/pyramid2"/>
    <dgm:cxn modelId="{AC2BC27F-99A5-4A49-B5D5-5A20CE9293B7}" type="presParOf" srcId="{37B2402A-A4F6-444C-90F1-ADBD583D36ED}" destId="{6BD7D268-4835-465D-BF1F-9A6D3FDA81B9}" srcOrd="1" destOrd="0" presId="urn:microsoft.com/office/officeart/2005/8/layout/pyramid2"/>
    <dgm:cxn modelId="{31BBD9B9-DF24-4D02-99E2-902E4068FBD8}" type="presParOf" srcId="{6BD7D268-4835-465D-BF1F-9A6D3FDA81B9}" destId="{2E002858-CC1C-491B-8CFC-78B204259712}" srcOrd="0" destOrd="0" presId="urn:microsoft.com/office/officeart/2005/8/layout/pyramid2"/>
    <dgm:cxn modelId="{24B2DC95-DCB5-4841-BED6-255C8EB719E0}" type="presParOf" srcId="{6BD7D268-4835-465D-BF1F-9A6D3FDA81B9}" destId="{D4882906-5350-47E8-9A1D-9559F4EE8B9E}" srcOrd="1"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DFBD4B-CA8D-4F98-B965-3C841776920E}"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3B776840-96A2-4EAD-BC95-E49441E0CF9F}">
      <dgm:prSet phldrT="[Text]"/>
      <dgm:spPr/>
      <dgm:t>
        <a:bodyPr/>
        <a:lstStyle/>
        <a:p>
          <a:r>
            <a:rPr lang="en-US" dirty="0" smtClean="0"/>
            <a:t>Select 1 for Deluxe Rooms</a:t>
          </a:r>
          <a:endParaRPr lang="en-US" dirty="0"/>
        </a:p>
      </dgm:t>
    </dgm:pt>
    <dgm:pt modelId="{B0131410-AE3F-43CE-B359-4A0778D813D3}" type="parTrans" cxnId="{21D0E9F4-93FB-4F20-A55F-E119D7298A75}">
      <dgm:prSet/>
      <dgm:spPr/>
      <dgm:t>
        <a:bodyPr/>
        <a:lstStyle/>
        <a:p>
          <a:endParaRPr lang="en-US"/>
        </a:p>
      </dgm:t>
    </dgm:pt>
    <dgm:pt modelId="{3EF79185-544B-4B7D-A051-CC9ED186BBB2}" type="sibTrans" cxnId="{21D0E9F4-93FB-4F20-A55F-E119D7298A75}">
      <dgm:prSet/>
      <dgm:spPr/>
      <dgm:t>
        <a:bodyPr/>
        <a:lstStyle/>
        <a:p>
          <a:endParaRPr lang="en-US"/>
        </a:p>
      </dgm:t>
    </dgm:pt>
    <dgm:pt modelId="{2D0C5D8C-26E4-4A17-9A26-D7312BCBF6BF}">
      <dgm:prSet phldrT="[Text]"/>
      <dgm:spPr/>
      <dgm:t>
        <a:bodyPr/>
        <a:lstStyle/>
        <a:p>
          <a:r>
            <a:rPr lang="en-US" dirty="0" smtClean="0"/>
            <a:t>Select 2 for executive Lounge</a:t>
          </a:r>
          <a:endParaRPr lang="en-US" dirty="0"/>
        </a:p>
      </dgm:t>
    </dgm:pt>
    <dgm:pt modelId="{675C274D-FB41-46A6-963C-9AE0752D3FD7}" type="parTrans" cxnId="{7BF0B915-2145-4D4B-9DBF-ABC6F26A5FB0}">
      <dgm:prSet/>
      <dgm:spPr/>
      <dgm:t>
        <a:bodyPr/>
        <a:lstStyle/>
        <a:p>
          <a:endParaRPr lang="en-US"/>
        </a:p>
      </dgm:t>
    </dgm:pt>
    <dgm:pt modelId="{52851E6D-480A-4B78-B211-AAFB45B8B950}" type="sibTrans" cxnId="{7BF0B915-2145-4D4B-9DBF-ABC6F26A5FB0}">
      <dgm:prSet/>
      <dgm:spPr/>
      <dgm:t>
        <a:bodyPr/>
        <a:lstStyle/>
        <a:p>
          <a:endParaRPr lang="en-US"/>
        </a:p>
      </dgm:t>
    </dgm:pt>
    <dgm:pt modelId="{DB5A70E9-8F27-4EB2-ADDB-CFB89AB6F706}">
      <dgm:prSet phldrT="[Text]"/>
      <dgm:spPr/>
      <dgm:t>
        <a:bodyPr/>
        <a:lstStyle/>
        <a:p>
          <a:r>
            <a:rPr lang="en-US" dirty="0" smtClean="0"/>
            <a:t>Select 3 for Studio Rooms</a:t>
          </a:r>
          <a:endParaRPr lang="en-US" dirty="0"/>
        </a:p>
      </dgm:t>
    </dgm:pt>
    <dgm:pt modelId="{DCC2EDAF-3417-49AB-BA2A-2000BDF10D12}" type="parTrans" cxnId="{991DE5C8-C6B1-4309-99D5-7522D0E4B3FC}">
      <dgm:prSet/>
      <dgm:spPr/>
      <dgm:t>
        <a:bodyPr/>
        <a:lstStyle/>
        <a:p>
          <a:endParaRPr lang="en-US"/>
        </a:p>
      </dgm:t>
    </dgm:pt>
    <dgm:pt modelId="{0DD1AD83-E400-4A2D-AECB-4EBF8DB041F8}" type="sibTrans" cxnId="{991DE5C8-C6B1-4309-99D5-7522D0E4B3FC}">
      <dgm:prSet/>
      <dgm:spPr/>
      <dgm:t>
        <a:bodyPr/>
        <a:lstStyle/>
        <a:p>
          <a:endParaRPr lang="en-US"/>
        </a:p>
      </dgm:t>
    </dgm:pt>
    <dgm:pt modelId="{E2EE05DA-1DA5-4784-87AF-1D0161E06814}">
      <dgm:prSet phldrT="[Text]"/>
      <dgm:spPr/>
      <dgm:t>
        <a:bodyPr/>
        <a:lstStyle/>
        <a:p>
          <a:r>
            <a:rPr lang="en-US" dirty="0" smtClean="0"/>
            <a:t>Select 4 for Business Suite</a:t>
          </a:r>
          <a:endParaRPr lang="en-US" dirty="0"/>
        </a:p>
      </dgm:t>
    </dgm:pt>
    <dgm:pt modelId="{06EC1947-468E-45E0-A1ED-B49E5EA3AF77}" type="parTrans" cxnId="{654D731F-084A-44BF-91D6-B7D5EEE69A9B}">
      <dgm:prSet/>
      <dgm:spPr/>
      <dgm:t>
        <a:bodyPr/>
        <a:lstStyle/>
        <a:p>
          <a:endParaRPr lang="en-US"/>
        </a:p>
      </dgm:t>
    </dgm:pt>
    <dgm:pt modelId="{7DFC1C7D-E9AF-41DC-B328-C6C3D0DB5F22}" type="sibTrans" cxnId="{654D731F-084A-44BF-91D6-B7D5EEE69A9B}">
      <dgm:prSet/>
      <dgm:spPr/>
      <dgm:t>
        <a:bodyPr/>
        <a:lstStyle/>
        <a:p>
          <a:endParaRPr lang="en-US"/>
        </a:p>
      </dgm:t>
    </dgm:pt>
    <dgm:pt modelId="{EB94B284-2C5C-4239-B1E8-82D31E6FD264}">
      <dgm:prSet phldrT="[Text]"/>
      <dgm:spPr/>
      <dgm:t>
        <a:bodyPr/>
        <a:lstStyle/>
        <a:p>
          <a:r>
            <a:rPr lang="en-US" dirty="0" smtClean="0"/>
            <a:t>Room booking Module</a:t>
          </a:r>
          <a:endParaRPr lang="en-US" dirty="0"/>
        </a:p>
      </dgm:t>
    </dgm:pt>
    <dgm:pt modelId="{5E2BA79C-2F33-44F9-BB03-053098F9A841}" type="sibTrans" cxnId="{ACFBFAB2-D7CF-4C15-9D02-3B2EEC3C4FBD}">
      <dgm:prSet/>
      <dgm:spPr/>
      <dgm:t>
        <a:bodyPr/>
        <a:lstStyle/>
        <a:p>
          <a:endParaRPr lang="en-US"/>
        </a:p>
      </dgm:t>
    </dgm:pt>
    <dgm:pt modelId="{7E4DA979-313D-476C-8831-09516E5B5B4C}" type="parTrans" cxnId="{ACFBFAB2-D7CF-4C15-9D02-3B2EEC3C4FBD}">
      <dgm:prSet/>
      <dgm:spPr/>
      <dgm:t>
        <a:bodyPr/>
        <a:lstStyle/>
        <a:p>
          <a:endParaRPr lang="en-US"/>
        </a:p>
      </dgm:t>
    </dgm:pt>
    <dgm:pt modelId="{267003B5-9F60-4151-A436-F140FE25E495}" type="pres">
      <dgm:prSet presAssocID="{D5DFBD4B-CA8D-4F98-B965-3C841776920E}" presName="cycle" presStyleCnt="0">
        <dgm:presLayoutVars>
          <dgm:chMax val="1"/>
          <dgm:dir/>
          <dgm:animLvl val="ctr"/>
          <dgm:resizeHandles val="exact"/>
        </dgm:presLayoutVars>
      </dgm:prSet>
      <dgm:spPr/>
      <dgm:t>
        <a:bodyPr/>
        <a:lstStyle/>
        <a:p>
          <a:endParaRPr lang="en-US"/>
        </a:p>
      </dgm:t>
    </dgm:pt>
    <dgm:pt modelId="{AD008093-1095-4C68-9B4C-686A8814755D}" type="pres">
      <dgm:prSet presAssocID="{EB94B284-2C5C-4239-B1E8-82D31E6FD264}" presName="centerShape" presStyleLbl="node0" presStyleIdx="0" presStyleCnt="1"/>
      <dgm:spPr/>
      <dgm:t>
        <a:bodyPr/>
        <a:lstStyle/>
        <a:p>
          <a:endParaRPr lang="en-US"/>
        </a:p>
      </dgm:t>
    </dgm:pt>
    <dgm:pt modelId="{BB94A38E-6028-4675-A707-4DCF2430CC25}" type="pres">
      <dgm:prSet presAssocID="{B0131410-AE3F-43CE-B359-4A0778D813D3}" presName="parTrans" presStyleLbl="bgSibTrans2D1" presStyleIdx="0" presStyleCnt="4"/>
      <dgm:spPr/>
      <dgm:t>
        <a:bodyPr/>
        <a:lstStyle/>
        <a:p>
          <a:endParaRPr lang="en-US"/>
        </a:p>
      </dgm:t>
    </dgm:pt>
    <dgm:pt modelId="{86F90F0E-20D9-458E-8A24-2224151AE946}" type="pres">
      <dgm:prSet presAssocID="{3B776840-96A2-4EAD-BC95-E49441E0CF9F}" presName="node" presStyleLbl="node1" presStyleIdx="0" presStyleCnt="4">
        <dgm:presLayoutVars>
          <dgm:bulletEnabled val="1"/>
        </dgm:presLayoutVars>
      </dgm:prSet>
      <dgm:spPr/>
      <dgm:t>
        <a:bodyPr/>
        <a:lstStyle/>
        <a:p>
          <a:endParaRPr lang="en-US"/>
        </a:p>
      </dgm:t>
    </dgm:pt>
    <dgm:pt modelId="{C7FC044A-801E-427B-AE2D-885D29120C54}" type="pres">
      <dgm:prSet presAssocID="{675C274D-FB41-46A6-963C-9AE0752D3FD7}" presName="parTrans" presStyleLbl="bgSibTrans2D1" presStyleIdx="1" presStyleCnt="4"/>
      <dgm:spPr/>
      <dgm:t>
        <a:bodyPr/>
        <a:lstStyle/>
        <a:p>
          <a:endParaRPr lang="en-US"/>
        </a:p>
      </dgm:t>
    </dgm:pt>
    <dgm:pt modelId="{DC2E7AA5-563A-4B1F-8253-64AF615F9E01}" type="pres">
      <dgm:prSet presAssocID="{2D0C5D8C-26E4-4A17-9A26-D7312BCBF6BF}" presName="node" presStyleLbl="node1" presStyleIdx="1" presStyleCnt="4">
        <dgm:presLayoutVars>
          <dgm:bulletEnabled val="1"/>
        </dgm:presLayoutVars>
      </dgm:prSet>
      <dgm:spPr/>
      <dgm:t>
        <a:bodyPr/>
        <a:lstStyle/>
        <a:p>
          <a:endParaRPr lang="en-US"/>
        </a:p>
      </dgm:t>
    </dgm:pt>
    <dgm:pt modelId="{110483F9-DB44-4FDE-B67C-CDEF1C0F7493}" type="pres">
      <dgm:prSet presAssocID="{DCC2EDAF-3417-49AB-BA2A-2000BDF10D12}" presName="parTrans" presStyleLbl="bgSibTrans2D1" presStyleIdx="2" presStyleCnt="4"/>
      <dgm:spPr/>
      <dgm:t>
        <a:bodyPr/>
        <a:lstStyle/>
        <a:p>
          <a:endParaRPr lang="en-US"/>
        </a:p>
      </dgm:t>
    </dgm:pt>
    <dgm:pt modelId="{4CE8D9C3-A1B4-44C8-9C91-37AF7F9EB66A}" type="pres">
      <dgm:prSet presAssocID="{DB5A70E9-8F27-4EB2-ADDB-CFB89AB6F706}" presName="node" presStyleLbl="node1" presStyleIdx="2" presStyleCnt="4">
        <dgm:presLayoutVars>
          <dgm:bulletEnabled val="1"/>
        </dgm:presLayoutVars>
      </dgm:prSet>
      <dgm:spPr/>
      <dgm:t>
        <a:bodyPr/>
        <a:lstStyle/>
        <a:p>
          <a:endParaRPr lang="en-US"/>
        </a:p>
      </dgm:t>
    </dgm:pt>
    <dgm:pt modelId="{6CBE1742-0599-48F0-BE0F-7FF35A3B1CAF}" type="pres">
      <dgm:prSet presAssocID="{06EC1947-468E-45E0-A1ED-B49E5EA3AF77}" presName="parTrans" presStyleLbl="bgSibTrans2D1" presStyleIdx="3" presStyleCnt="4"/>
      <dgm:spPr/>
      <dgm:t>
        <a:bodyPr/>
        <a:lstStyle/>
        <a:p>
          <a:endParaRPr lang="en-US"/>
        </a:p>
      </dgm:t>
    </dgm:pt>
    <dgm:pt modelId="{4495787F-5A13-4ED1-91AD-0B838A6B2700}" type="pres">
      <dgm:prSet presAssocID="{E2EE05DA-1DA5-4784-87AF-1D0161E06814}" presName="node" presStyleLbl="node1" presStyleIdx="3" presStyleCnt="4">
        <dgm:presLayoutVars>
          <dgm:bulletEnabled val="1"/>
        </dgm:presLayoutVars>
      </dgm:prSet>
      <dgm:spPr/>
      <dgm:t>
        <a:bodyPr/>
        <a:lstStyle/>
        <a:p>
          <a:endParaRPr lang="en-US"/>
        </a:p>
      </dgm:t>
    </dgm:pt>
  </dgm:ptLst>
  <dgm:cxnLst>
    <dgm:cxn modelId="{DA51AB75-CE18-463C-9443-6FD39B29AC7D}" type="presOf" srcId="{675C274D-FB41-46A6-963C-9AE0752D3FD7}" destId="{C7FC044A-801E-427B-AE2D-885D29120C54}" srcOrd="0" destOrd="0" presId="urn:microsoft.com/office/officeart/2005/8/layout/radial4"/>
    <dgm:cxn modelId="{654D731F-084A-44BF-91D6-B7D5EEE69A9B}" srcId="{EB94B284-2C5C-4239-B1E8-82D31E6FD264}" destId="{E2EE05DA-1DA5-4784-87AF-1D0161E06814}" srcOrd="3" destOrd="0" parTransId="{06EC1947-468E-45E0-A1ED-B49E5EA3AF77}" sibTransId="{7DFC1C7D-E9AF-41DC-B328-C6C3D0DB5F22}"/>
    <dgm:cxn modelId="{21D0E9F4-93FB-4F20-A55F-E119D7298A75}" srcId="{EB94B284-2C5C-4239-B1E8-82D31E6FD264}" destId="{3B776840-96A2-4EAD-BC95-E49441E0CF9F}" srcOrd="0" destOrd="0" parTransId="{B0131410-AE3F-43CE-B359-4A0778D813D3}" sibTransId="{3EF79185-544B-4B7D-A051-CC9ED186BBB2}"/>
    <dgm:cxn modelId="{C1F71A52-6AF3-4261-B859-320347626157}" type="presOf" srcId="{D5DFBD4B-CA8D-4F98-B965-3C841776920E}" destId="{267003B5-9F60-4151-A436-F140FE25E495}" srcOrd="0" destOrd="0" presId="urn:microsoft.com/office/officeart/2005/8/layout/radial4"/>
    <dgm:cxn modelId="{DA994EA7-A128-421D-9A16-82AE11808EA0}" type="presOf" srcId="{E2EE05DA-1DA5-4784-87AF-1D0161E06814}" destId="{4495787F-5A13-4ED1-91AD-0B838A6B2700}" srcOrd="0" destOrd="0" presId="urn:microsoft.com/office/officeart/2005/8/layout/radial4"/>
    <dgm:cxn modelId="{01CA74B6-D4C6-458F-AF8C-1EEEDBED195A}" type="presOf" srcId="{EB94B284-2C5C-4239-B1E8-82D31E6FD264}" destId="{AD008093-1095-4C68-9B4C-686A8814755D}" srcOrd="0" destOrd="0" presId="urn:microsoft.com/office/officeart/2005/8/layout/radial4"/>
    <dgm:cxn modelId="{7BF0B915-2145-4D4B-9DBF-ABC6F26A5FB0}" srcId="{EB94B284-2C5C-4239-B1E8-82D31E6FD264}" destId="{2D0C5D8C-26E4-4A17-9A26-D7312BCBF6BF}" srcOrd="1" destOrd="0" parTransId="{675C274D-FB41-46A6-963C-9AE0752D3FD7}" sibTransId="{52851E6D-480A-4B78-B211-AAFB45B8B950}"/>
    <dgm:cxn modelId="{EB015209-B6C0-414B-ADA4-C32E79D73BC2}" type="presOf" srcId="{06EC1947-468E-45E0-A1ED-B49E5EA3AF77}" destId="{6CBE1742-0599-48F0-BE0F-7FF35A3B1CAF}" srcOrd="0" destOrd="0" presId="urn:microsoft.com/office/officeart/2005/8/layout/radial4"/>
    <dgm:cxn modelId="{BF426A7F-35EC-4A8B-98FA-724CE7BD173F}" type="presOf" srcId="{DB5A70E9-8F27-4EB2-ADDB-CFB89AB6F706}" destId="{4CE8D9C3-A1B4-44C8-9C91-37AF7F9EB66A}" srcOrd="0" destOrd="0" presId="urn:microsoft.com/office/officeart/2005/8/layout/radial4"/>
    <dgm:cxn modelId="{ACFBFAB2-D7CF-4C15-9D02-3B2EEC3C4FBD}" srcId="{D5DFBD4B-CA8D-4F98-B965-3C841776920E}" destId="{EB94B284-2C5C-4239-B1E8-82D31E6FD264}" srcOrd="0" destOrd="0" parTransId="{7E4DA979-313D-476C-8831-09516E5B5B4C}" sibTransId="{5E2BA79C-2F33-44F9-BB03-053098F9A841}"/>
    <dgm:cxn modelId="{991DE5C8-C6B1-4309-99D5-7522D0E4B3FC}" srcId="{EB94B284-2C5C-4239-B1E8-82D31E6FD264}" destId="{DB5A70E9-8F27-4EB2-ADDB-CFB89AB6F706}" srcOrd="2" destOrd="0" parTransId="{DCC2EDAF-3417-49AB-BA2A-2000BDF10D12}" sibTransId="{0DD1AD83-E400-4A2D-AECB-4EBF8DB041F8}"/>
    <dgm:cxn modelId="{DDFF6FB5-201C-4266-9EB0-B74D389CBC5F}" type="presOf" srcId="{3B776840-96A2-4EAD-BC95-E49441E0CF9F}" destId="{86F90F0E-20D9-458E-8A24-2224151AE946}" srcOrd="0" destOrd="0" presId="urn:microsoft.com/office/officeart/2005/8/layout/radial4"/>
    <dgm:cxn modelId="{3B2E4637-42D0-42FB-9FFB-C16E0E33E19A}" type="presOf" srcId="{2D0C5D8C-26E4-4A17-9A26-D7312BCBF6BF}" destId="{DC2E7AA5-563A-4B1F-8253-64AF615F9E01}" srcOrd="0" destOrd="0" presId="urn:microsoft.com/office/officeart/2005/8/layout/radial4"/>
    <dgm:cxn modelId="{D3FC25C9-8FDE-4528-8231-8C7E670B1B4E}" type="presOf" srcId="{DCC2EDAF-3417-49AB-BA2A-2000BDF10D12}" destId="{110483F9-DB44-4FDE-B67C-CDEF1C0F7493}" srcOrd="0" destOrd="0" presId="urn:microsoft.com/office/officeart/2005/8/layout/radial4"/>
    <dgm:cxn modelId="{9002B88C-C008-40F1-A8CB-36C7551DD26C}" type="presOf" srcId="{B0131410-AE3F-43CE-B359-4A0778D813D3}" destId="{BB94A38E-6028-4675-A707-4DCF2430CC25}" srcOrd="0" destOrd="0" presId="urn:microsoft.com/office/officeart/2005/8/layout/radial4"/>
    <dgm:cxn modelId="{D60D6ABF-AF08-4EA6-8879-1B0B8E33BA1B}" type="presParOf" srcId="{267003B5-9F60-4151-A436-F140FE25E495}" destId="{AD008093-1095-4C68-9B4C-686A8814755D}" srcOrd="0" destOrd="0" presId="urn:microsoft.com/office/officeart/2005/8/layout/radial4"/>
    <dgm:cxn modelId="{D5692D34-29CC-4EC6-85CE-2B423E26E1F4}" type="presParOf" srcId="{267003B5-9F60-4151-A436-F140FE25E495}" destId="{BB94A38E-6028-4675-A707-4DCF2430CC25}" srcOrd="1" destOrd="0" presId="urn:microsoft.com/office/officeart/2005/8/layout/radial4"/>
    <dgm:cxn modelId="{7B176B9D-2913-4D78-97E0-358F49193ABA}" type="presParOf" srcId="{267003B5-9F60-4151-A436-F140FE25E495}" destId="{86F90F0E-20D9-458E-8A24-2224151AE946}" srcOrd="2" destOrd="0" presId="urn:microsoft.com/office/officeart/2005/8/layout/radial4"/>
    <dgm:cxn modelId="{881A0DF8-0379-4C72-AB40-91AAC37FF3EA}" type="presParOf" srcId="{267003B5-9F60-4151-A436-F140FE25E495}" destId="{C7FC044A-801E-427B-AE2D-885D29120C54}" srcOrd="3" destOrd="0" presId="urn:microsoft.com/office/officeart/2005/8/layout/radial4"/>
    <dgm:cxn modelId="{C2C719E4-B944-4411-BF42-7BD90EEA84CA}" type="presParOf" srcId="{267003B5-9F60-4151-A436-F140FE25E495}" destId="{DC2E7AA5-563A-4B1F-8253-64AF615F9E01}" srcOrd="4" destOrd="0" presId="urn:microsoft.com/office/officeart/2005/8/layout/radial4"/>
    <dgm:cxn modelId="{4297F268-B243-40C7-A538-F02B91C69A92}" type="presParOf" srcId="{267003B5-9F60-4151-A436-F140FE25E495}" destId="{110483F9-DB44-4FDE-B67C-CDEF1C0F7493}" srcOrd="5" destOrd="0" presId="urn:microsoft.com/office/officeart/2005/8/layout/radial4"/>
    <dgm:cxn modelId="{303EE774-5691-4C5D-8334-714A1302344F}" type="presParOf" srcId="{267003B5-9F60-4151-A436-F140FE25E495}" destId="{4CE8D9C3-A1B4-44C8-9C91-37AF7F9EB66A}" srcOrd="6" destOrd="0" presId="urn:microsoft.com/office/officeart/2005/8/layout/radial4"/>
    <dgm:cxn modelId="{8CB70F6B-75E5-4003-9736-28FB3AF0E24D}" type="presParOf" srcId="{267003B5-9F60-4151-A436-F140FE25E495}" destId="{6CBE1742-0599-48F0-BE0F-7FF35A3B1CAF}" srcOrd="7" destOrd="0" presId="urn:microsoft.com/office/officeart/2005/8/layout/radial4"/>
    <dgm:cxn modelId="{DE214DB1-27C1-476F-A4C7-9D3672388955}" type="presParOf" srcId="{267003B5-9F60-4151-A436-F140FE25E495}" destId="{4495787F-5A13-4ED1-91AD-0B838A6B2700}" srcOrd="8"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E62475-6046-490D-96A1-7DCBFC6D7CAA}" type="doc">
      <dgm:prSet loTypeId="urn:microsoft.com/office/officeart/2011/layout/CircleProcess" loCatId="process" qsTypeId="urn:microsoft.com/office/officeart/2005/8/quickstyle/simple5" qsCatId="simple" csTypeId="urn:microsoft.com/office/officeart/2005/8/colors/accent1_2" csCatId="accent1" phldr="1"/>
      <dgm:spPr/>
      <dgm:t>
        <a:bodyPr/>
        <a:lstStyle/>
        <a:p>
          <a:endParaRPr lang="en-US"/>
        </a:p>
      </dgm:t>
    </dgm:pt>
    <dgm:pt modelId="{5F192D5B-044E-4ACF-948F-8DC8865D51D0}">
      <dgm:prSet phldrT="[Text]"/>
      <dgm:spPr/>
      <dgm:t>
        <a:bodyPr/>
        <a:lstStyle/>
        <a:p>
          <a:r>
            <a:rPr lang="en-US" dirty="0" smtClean="0">
              <a:solidFill>
                <a:schemeClr val="bg2">
                  <a:lumMod val="75000"/>
                </a:schemeClr>
              </a:solidFill>
            </a:rPr>
            <a:t>Outputting the  Total  bill including tax</a:t>
          </a:r>
          <a:endParaRPr lang="en-US" dirty="0">
            <a:solidFill>
              <a:schemeClr val="bg2">
                <a:lumMod val="75000"/>
              </a:schemeClr>
            </a:solidFill>
          </a:endParaRPr>
        </a:p>
      </dgm:t>
    </dgm:pt>
    <dgm:pt modelId="{0E5D0BF9-C774-471F-9AEA-BBA005F89C2B}" type="parTrans" cxnId="{67957E7C-9AF1-4866-9F06-D6D9F5A88802}">
      <dgm:prSet/>
      <dgm:spPr/>
      <dgm:t>
        <a:bodyPr/>
        <a:lstStyle/>
        <a:p>
          <a:endParaRPr lang="en-US"/>
        </a:p>
      </dgm:t>
    </dgm:pt>
    <dgm:pt modelId="{43765E68-5CAC-4438-BE02-01E6F5C42F6A}" type="sibTrans" cxnId="{67957E7C-9AF1-4866-9F06-D6D9F5A88802}">
      <dgm:prSet/>
      <dgm:spPr/>
      <dgm:t>
        <a:bodyPr/>
        <a:lstStyle/>
        <a:p>
          <a:endParaRPr lang="en-US"/>
        </a:p>
      </dgm:t>
    </dgm:pt>
    <dgm:pt modelId="{0AC2F7F2-025E-47C5-9FD0-64851AE781EC}">
      <dgm:prSet phldrT="[Text]"/>
      <dgm:spPr/>
      <dgm:t>
        <a:bodyPr/>
        <a:lstStyle/>
        <a:p>
          <a:r>
            <a:rPr lang="en-US" dirty="0" smtClean="0">
              <a:solidFill>
                <a:schemeClr val="bg2">
                  <a:lumMod val="75000"/>
                </a:schemeClr>
              </a:solidFill>
            </a:rPr>
            <a:t>Inputting the choice of food n number of times</a:t>
          </a:r>
          <a:endParaRPr lang="en-US" dirty="0">
            <a:solidFill>
              <a:schemeClr val="bg2">
                <a:lumMod val="75000"/>
              </a:schemeClr>
            </a:solidFill>
          </a:endParaRPr>
        </a:p>
      </dgm:t>
    </dgm:pt>
    <dgm:pt modelId="{B5F660A4-A4BD-4809-AD97-E1E805A00403}" type="sibTrans" cxnId="{B925458E-E376-452D-B2DF-4B2C01D2A374}">
      <dgm:prSet/>
      <dgm:spPr/>
      <dgm:t>
        <a:bodyPr/>
        <a:lstStyle/>
        <a:p>
          <a:endParaRPr lang="en-US"/>
        </a:p>
      </dgm:t>
    </dgm:pt>
    <dgm:pt modelId="{80201037-AD5D-4FB4-81C3-650334ED7CB3}" type="parTrans" cxnId="{B925458E-E376-452D-B2DF-4B2C01D2A374}">
      <dgm:prSet/>
      <dgm:spPr/>
      <dgm:t>
        <a:bodyPr/>
        <a:lstStyle/>
        <a:p>
          <a:endParaRPr lang="en-US"/>
        </a:p>
      </dgm:t>
    </dgm:pt>
    <dgm:pt modelId="{2B99F7DC-D388-4EB3-9432-A51C4D81DF3D}" type="pres">
      <dgm:prSet presAssocID="{F9E62475-6046-490D-96A1-7DCBFC6D7CAA}" presName="Name0" presStyleCnt="0">
        <dgm:presLayoutVars>
          <dgm:chMax val="11"/>
          <dgm:chPref val="11"/>
          <dgm:dir/>
          <dgm:resizeHandles/>
        </dgm:presLayoutVars>
      </dgm:prSet>
      <dgm:spPr/>
      <dgm:t>
        <a:bodyPr/>
        <a:lstStyle/>
        <a:p>
          <a:endParaRPr lang="en-US"/>
        </a:p>
      </dgm:t>
    </dgm:pt>
    <dgm:pt modelId="{EEE73001-7FB3-452D-B0F8-59DA41CFD1AF}" type="pres">
      <dgm:prSet presAssocID="{5F192D5B-044E-4ACF-948F-8DC8865D51D0}" presName="Accent2" presStyleCnt="0"/>
      <dgm:spPr/>
    </dgm:pt>
    <dgm:pt modelId="{DF8E08D9-72F5-4D54-A86F-452CF279DB4A}" type="pres">
      <dgm:prSet presAssocID="{5F192D5B-044E-4ACF-948F-8DC8865D51D0}" presName="Accent" presStyleLbl="node1" presStyleIdx="0" presStyleCnt="2"/>
      <dgm:spPr/>
    </dgm:pt>
    <dgm:pt modelId="{3F4CA7B5-7D84-4884-B113-0314B70075DC}" type="pres">
      <dgm:prSet presAssocID="{5F192D5B-044E-4ACF-948F-8DC8865D51D0}" presName="ParentBackground2" presStyleCnt="0"/>
      <dgm:spPr/>
    </dgm:pt>
    <dgm:pt modelId="{159F0411-6762-45FD-8FB7-19588E26478E}" type="pres">
      <dgm:prSet presAssocID="{5F192D5B-044E-4ACF-948F-8DC8865D51D0}" presName="ParentBackground" presStyleLbl="fgAcc1" presStyleIdx="0" presStyleCnt="2"/>
      <dgm:spPr/>
      <dgm:t>
        <a:bodyPr/>
        <a:lstStyle/>
        <a:p>
          <a:endParaRPr lang="en-US"/>
        </a:p>
      </dgm:t>
    </dgm:pt>
    <dgm:pt modelId="{871782F1-0CB6-4761-B2AF-9FA2F97CA8BE}" type="pres">
      <dgm:prSet presAssocID="{5F192D5B-044E-4ACF-948F-8DC8865D51D0}" presName="Parent2" presStyleLbl="revTx" presStyleIdx="0" presStyleCnt="0">
        <dgm:presLayoutVars>
          <dgm:chMax val="1"/>
          <dgm:chPref val="1"/>
          <dgm:bulletEnabled val="1"/>
        </dgm:presLayoutVars>
      </dgm:prSet>
      <dgm:spPr/>
      <dgm:t>
        <a:bodyPr/>
        <a:lstStyle/>
        <a:p>
          <a:endParaRPr lang="en-US"/>
        </a:p>
      </dgm:t>
    </dgm:pt>
    <dgm:pt modelId="{685BDD52-6432-49AA-99F0-613CB5417B25}" type="pres">
      <dgm:prSet presAssocID="{0AC2F7F2-025E-47C5-9FD0-64851AE781EC}" presName="Accent1" presStyleCnt="0"/>
      <dgm:spPr/>
    </dgm:pt>
    <dgm:pt modelId="{743D369A-5AE4-4E9B-89F8-8D0BF9D07993}" type="pres">
      <dgm:prSet presAssocID="{0AC2F7F2-025E-47C5-9FD0-64851AE781EC}" presName="Accent" presStyleLbl="node1" presStyleIdx="1" presStyleCnt="2"/>
      <dgm:spPr/>
    </dgm:pt>
    <dgm:pt modelId="{5DC7A12F-DBD1-44A1-8328-744C1B00AE26}" type="pres">
      <dgm:prSet presAssocID="{0AC2F7F2-025E-47C5-9FD0-64851AE781EC}" presName="ParentBackground1" presStyleCnt="0"/>
      <dgm:spPr/>
    </dgm:pt>
    <dgm:pt modelId="{8F60CF5E-CBC2-4C30-BB43-376FD2E82391}" type="pres">
      <dgm:prSet presAssocID="{0AC2F7F2-025E-47C5-9FD0-64851AE781EC}" presName="ParentBackground" presStyleLbl="fgAcc1" presStyleIdx="1" presStyleCnt="2"/>
      <dgm:spPr/>
      <dgm:t>
        <a:bodyPr/>
        <a:lstStyle/>
        <a:p>
          <a:endParaRPr lang="en-US"/>
        </a:p>
      </dgm:t>
    </dgm:pt>
    <dgm:pt modelId="{9EC9B451-2DBB-4ACF-85D7-5112454D1F19}" type="pres">
      <dgm:prSet presAssocID="{0AC2F7F2-025E-47C5-9FD0-64851AE781EC}" presName="Parent1" presStyleLbl="revTx" presStyleIdx="0" presStyleCnt="0">
        <dgm:presLayoutVars>
          <dgm:chMax val="1"/>
          <dgm:chPref val="1"/>
          <dgm:bulletEnabled val="1"/>
        </dgm:presLayoutVars>
      </dgm:prSet>
      <dgm:spPr/>
      <dgm:t>
        <a:bodyPr/>
        <a:lstStyle/>
        <a:p>
          <a:endParaRPr lang="en-US"/>
        </a:p>
      </dgm:t>
    </dgm:pt>
  </dgm:ptLst>
  <dgm:cxnLst>
    <dgm:cxn modelId="{72BB34EB-1013-4CDD-8364-4D7C72C9D8ED}" type="presOf" srcId="{F9E62475-6046-490D-96A1-7DCBFC6D7CAA}" destId="{2B99F7DC-D388-4EB3-9432-A51C4D81DF3D}" srcOrd="0" destOrd="0" presId="urn:microsoft.com/office/officeart/2011/layout/CircleProcess"/>
    <dgm:cxn modelId="{E6A104DA-E3B2-406F-99FB-5CF08A4AB1A7}" type="presOf" srcId="{5F192D5B-044E-4ACF-948F-8DC8865D51D0}" destId="{871782F1-0CB6-4761-B2AF-9FA2F97CA8BE}" srcOrd="1" destOrd="0" presId="urn:microsoft.com/office/officeart/2011/layout/CircleProcess"/>
    <dgm:cxn modelId="{67957E7C-9AF1-4866-9F06-D6D9F5A88802}" srcId="{F9E62475-6046-490D-96A1-7DCBFC6D7CAA}" destId="{5F192D5B-044E-4ACF-948F-8DC8865D51D0}" srcOrd="1" destOrd="0" parTransId="{0E5D0BF9-C774-471F-9AEA-BBA005F89C2B}" sibTransId="{43765E68-5CAC-4438-BE02-01E6F5C42F6A}"/>
    <dgm:cxn modelId="{D059EFD2-B3DD-492B-A9E5-0A85B5027346}" type="presOf" srcId="{0AC2F7F2-025E-47C5-9FD0-64851AE781EC}" destId="{9EC9B451-2DBB-4ACF-85D7-5112454D1F19}" srcOrd="1" destOrd="0" presId="urn:microsoft.com/office/officeart/2011/layout/CircleProcess"/>
    <dgm:cxn modelId="{9208E530-1D60-4BFB-A0EC-EA508B7FE7C3}" type="presOf" srcId="{5F192D5B-044E-4ACF-948F-8DC8865D51D0}" destId="{159F0411-6762-45FD-8FB7-19588E26478E}" srcOrd="0" destOrd="0" presId="urn:microsoft.com/office/officeart/2011/layout/CircleProcess"/>
    <dgm:cxn modelId="{B925458E-E376-452D-B2DF-4B2C01D2A374}" srcId="{F9E62475-6046-490D-96A1-7DCBFC6D7CAA}" destId="{0AC2F7F2-025E-47C5-9FD0-64851AE781EC}" srcOrd="0" destOrd="0" parTransId="{80201037-AD5D-4FB4-81C3-650334ED7CB3}" sibTransId="{B5F660A4-A4BD-4809-AD97-E1E805A00403}"/>
    <dgm:cxn modelId="{C9C10653-BF7E-4D49-87C6-E270EE59D185}" type="presOf" srcId="{0AC2F7F2-025E-47C5-9FD0-64851AE781EC}" destId="{8F60CF5E-CBC2-4C30-BB43-376FD2E82391}" srcOrd="0" destOrd="0" presId="urn:microsoft.com/office/officeart/2011/layout/CircleProcess"/>
    <dgm:cxn modelId="{0E407636-8402-4125-9967-881AA12171F3}" type="presParOf" srcId="{2B99F7DC-D388-4EB3-9432-A51C4D81DF3D}" destId="{EEE73001-7FB3-452D-B0F8-59DA41CFD1AF}" srcOrd="0" destOrd="0" presId="urn:microsoft.com/office/officeart/2011/layout/CircleProcess"/>
    <dgm:cxn modelId="{B87F8A1A-E73D-4306-8A02-5667727B13B6}" type="presParOf" srcId="{EEE73001-7FB3-452D-B0F8-59DA41CFD1AF}" destId="{DF8E08D9-72F5-4D54-A86F-452CF279DB4A}" srcOrd="0" destOrd="0" presId="urn:microsoft.com/office/officeart/2011/layout/CircleProcess"/>
    <dgm:cxn modelId="{81D95FC8-3EE0-4E50-AD07-224CE17E5914}" type="presParOf" srcId="{2B99F7DC-D388-4EB3-9432-A51C4D81DF3D}" destId="{3F4CA7B5-7D84-4884-B113-0314B70075DC}" srcOrd="1" destOrd="0" presId="urn:microsoft.com/office/officeart/2011/layout/CircleProcess"/>
    <dgm:cxn modelId="{0DF4E35A-C48B-4EDB-A66B-E6711F3706DA}" type="presParOf" srcId="{3F4CA7B5-7D84-4884-B113-0314B70075DC}" destId="{159F0411-6762-45FD-8FB7-19588E26478E}" srcOrd="0" destOrd="0" presId="urn:microsoft.com/office/officeart/2011/layout/CircleProcess"/>
    <dgm:cxn modelId="{32BB33C3-DA7F-4DBC-AD77-0B67A283FF56}" type="presParOf" srcId="{2B99F7DC-D388-4EB3-9432-A51C4D81DF3D}" destId="{871782F1-0CB6-4761-B2AF-9FA2F97CA8BE}" srcOrd="2" destOrd="0" presId="urn:microsoft.com/office/officeart/2011/layout/CircleProcess"/>
    <dgm:cxn modelId="{08CBAA7A-89F6-4F57-90D1-489116846211}" type="presParOf" srcId="{2B99F7DC-D388-4EB3-9432-A51C4D81DF3D}" destId="{685BDD52-6432-49AA-99F0-613CB5417B25}" srcOrd="3" destOrd="0" presId="urn:microsoft.com/office/officeart/2011/layout/CircleProcess"/>
    <dgm:cxn modelId="{6EF1DA39-A472-4437-860C-936DE49E4767}" type="presParOf" srcId="{685BDD52-6432-49AA-99F0-613CB5417B25}" destId="{743D369A-5AE4-4E9B-89F8-8D0BF9D07993}" srcOrd="0" destOrd="0" presId="urn:microsoft.com/office/officeart/2011/layout/CircleProcess"/>
    <dgm:cxn modelId="{8DB6384D-BB90-41AB-AE3D-B3A21AAC86DF}" type="presParOf" srcId="{2B99F7DC-D388-4EB3-9432-A51C4D81DF3D}" destId="{5DC7A12F-DBD1-44A1-8328-744C1B00AE26}" srcOrd="4" destOrd="0" presId="urn:microsoft.com/office/officeart/2011/layout/CircleProcess"/>
    <dgm:cxn modelId="{5A21F7D1-0872-48ED-90D8-52E3813605F2}" type="presParOf" srcId="{5DC7A12F-DBD1-44A1-8328-744C1B00AE26}" destId="{8F60CF5E-CBC2-4C30-BB43-376FD2E82391}" srcOrd="0" destOrd="0" presId="urn:microsoft.com/office/officeart/2011/layout/CircleProcess"/>
    <dgm:cxn modelId="{2A214DAB-4ED8-4824-BAE0-9E2F616ECB05}" type="presParOf" srcId="{2B99F7DC-D388-4EB3-9432-A51C4D81DF3D}" destId="{9EC9B451-2DBB-4ACF-85D7-5112454D1F19}" srcOrd="5" destOrd="0" presId="urn:microsoft.com/office/officeart/2011/layout/Circle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E74FC2-BA4D-47DB-9124-BB57E52816C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70D7A9A3-702E-4201-9DC3-E1402919F8D4}">
      <dgm:prSet phldrT="[Text]"/>
      <dgm:spPr/>
      <dgm:t>
        <a:bodyPr/>
        <a:lstStyle/>
        <a:p>
          <a:r>
            <a:rPr lang="en-US" dirty="0" smtClean="0"/>
            <a:t>TOTAL BILL </a:t>
          </a:r>
          <a:endParaRPr lang="en-US" dirty="0"/>
        </a:p>
      </dgm:t>
    </dgm:pt>
    <dgm:pt modelId="{02FD9F50-F77C-4BA7-811C-6C755B9C8F7D}" type="parTrans" cxnId="{13EB04A9-77A8-4AD6-904F-E9912F788766}">
      <dgm:prSet/>
      <dgm:spPr/>
      <dgm:t>
        <a:bodyPr/>
        <a:lstStyle/>
        <a:p>
          <a:endParaRPr lang="en-US"/>
        </a:p>
      </dgm:t>
    </dgm:pt>
    <dgm:pt modelId="{51CB1A77-9098-44A1-AE80-24453A8A5CB4}" type="sibTrans" cxnId="{13EB04A9-77A8-4AD6-904F-E9912F788766}">
      <dgm:prSet/>
      <dgm:spPr/>
      <dgm:t>
        <a:bodyPr/>
        <a:lstStyle/>
        <a:p>
          <a:endParaRPr lang="en-US"/>
        </a:p>
      </dgm:t>
    </dgm:pt>
    <dgm:pt modelId="{898F43B4-5082-477B-8C68-9D3CDAB63ED9}">
      <dgm:prSet phldrT="[Text]" phldr="1"/>
      <dgm:spPr/>
      <dgm:t>
        <a:bodyPr/>
        <a:lstStyle/>
        <a:p>
          <a:endParaRPr lang="en-US" dirty="0"/>
        </a:p>
      </dgm:t>
    </dgm:pt>
    <dgm:pt modelId="{E80043D8-48B6-4CCC-A1C5-D5471944965A}" type="parTrans" cxnId="{19124DDC-A2F7-4507-A0EC-23C23565A963}">
      <dgm:prSet/>
      <dgm:spPr/>
      <dgm:t>
        <a:bodyPr/>
        <a:lstStyle/>
        <a:p>
          <a:endParaRPr lang="en-US"/>
        </a:p>
      </dgm:t>
    </dgm:pt>
    <dgm:pt modelId="{FE27F8B8-9C7C-4992-A304-53DE17ECF993}" type="sibTrans" cxnId="{19124DDC-A2F7-4507-A0EC-23C23565A963}">
      <dgm:prSet/>
      <dgm:spPr/>
      <dgm:t>
        <a:bodyPr/>
        <a:lstStyle/>
        <a:p>
          <a:endParaRPr lang="en-US"/>
        </a:p>
      </dgm:t>
    </dgm:pt>
    <dgm:pt modelId="{CB16BB7A-CC02-4BB6-979B-C1CA6F510738}">
      <dgm:prSet phldrT="[Text]"/>
      <dgm:spPr/>
      <dgm:t>
        <a:bodyPr/>
        <a:lstStyle/>
        <a:p>
          <a:r>
            <a:rPr lang="en-US" dirty="0" smtClean="0"/>
            <a:t>Room No. &amp; Price</a:t>
          </a:r>
          <a:endParaRPr lang="en-US" dirty="0"/>
        </a:p>
      </dgm:t>
    </dgm:pt>
    <dgm:pt modelId="{AB45F6FB-4653-4686-BB13-1225FA0A31D1}" type="parTrans" cxnId="{F60A2D2C-FC5D-438F-94A4-43EFCE1D40CC}">
      <dgm:prSet/>
      <dgm:spPr/>
      <dgm:t>
        <a:bodyPr/>
        <a:lstStyle/>
        <a:p>
          <a:endParaRPr lang="en-US"/>
        </a:p>
      </dgm:t>
    </dgm:pt>
    <dgm:pt modelId="{77F61C92-20E1-4725-9165-9AA6206B56CE}" type="sibTrans" cxnId="{F60A2D2C-FC5D-438F-94A4-43EFCE1D40CC}">
      <dgm:prSet/>
      <dgm:spPr/>
      <dgm:t>
        <a:bodyPr/>
        <a:lstStyle/>
        <a:p>
          <a:r>
            <a:rPr lang="en-US" dirty="0" smtClean="0"/>
            <a:t>Food consumed Bill</a:t>
          </a:r>
        </a:p>
      </dgm:t>
    </dgm:pt>
    <dgm:pt modelId="{3B700B26-A7C9-46CC-91F4-07C61A4822C9}">
      <dgm:prSet phldrT="[Text]"/>
      <dgm:spPr/>
      <dgm:t>
        <a:bodyPr/>
        <a:lstStyle/>
        <a:p>
          <a:r>
            <a:rPr lang="en-US" dirty="0" smtClean="0"/>
            <a:t>Customer Details Recorded</a:t>
          </a:r>
          <a:endParaRPr lang="en-US" dirty="0"/>
        </a:p>
      </dgm:t>
    </dgm:pt>
    <dgm:pt modelId="{9286035A-4DF3-4034-AD50-A9F8F41E8FFF}" type="parTrans" cxnId="{985C2FBF-AF5B-4D81-8202-A105BADAF00C}">
      <dgm:prSet/>
      <dgm:spPr/>
      <dgm:t>
        <a:bodyPr/>
        <a:lstStyle/>
        <a:p>
          <a:endParaRPr lang="en-US"/>
        </a:p>
      </dgm:t>
    </dgm:pt>
    <dgm:pt modelId="{C6C70A28-CB25-47D6-939F-3E18732BE362}" type="sibTrans" cxnId="{985C2FBF-AF5B-4D81-8202-A105BADAF00C}">
      <dgm:prSet/>
      <dgm:spPr/>
      <dgm:t>
        <a:bodyPr/>
        <a:lstStyle/>
        <a:p>
          <a:endParaRPr lang="en-US"/>
        </a:p>
      </dgm:t>
    </dgm:pt>
    <dgm:pt modelId="{2647331F-C699-4745-A49B-A325ACF778A7}">
      <dgm:prSet phldrT="[Text]"/>
      <dgm:spPr/>
      <dgm:t>
        <a:bodyPr/>
        <a:lstStyle/>
        <a:p>
          <a:r>
            <a:rPr lang="en-US" dirty="0" smtClean="0"/>
            <a:t>Final Bill</a:t>
          </a:r>
          <a:endParaRPr lang="en-US" dirty="0"/>
        </a:p>
      </dgm:t>
    </dgm:pt>
    <dgm:pt modelId="{0E5A221D-B30F-4E7B-A0E4-0D05DFC2007D}" type="parTrans" cxnId="{58593457-653E-464C-9FE3-E04C50C2D357}">
      <dgm:prSet/>
      <dgm:spPr/>
      <dgm:t>
        <a:bodyPr/>
        <a:lstStyle/>
        <a:p>
          <a:endParaRPr lang="en-US"/>
        </a:p>
      </dgm:t>
    </dgm:pt>
    <dgm:pt modelId="{51382A27-1E4A-40D7-958E-B8F81D442BB7}" type="sibTrans" cxnId="{58593457-653E-464C-9FE3-E04C50C2D357}">
      <dgm:prSet/>
      <dgm:spPr/>
      <dgm:t>
        <a:bodyPr/>
        <a:lstStyle/>
        <a:p>
          <a:r>
            <a:rPr lang="en-US" dirty="0" smtClean="0"/>
            <a:t>Additional Taxes</a:t>
          </a:r>
          <a:endParaRPr lang="en-US" dirty="0"/>
        </a:p>
      </dgm:t>
    </dgm:pt>
    <dgm:pt modelId="{8E7CFC1C-2BAB-4DB7-85D8-6FE0AB15A8C1}">
      <dgm:prSet phldrT="[Text]" phldr="1"/>
      <dgm:spPr/>
      <dgm:t>
        <a:bodyPr/>
        <a:lstStyle/>
        <a:p>
          <a:endParaRPr lang="en-US" dirty="0"/>
        </a:p>
      </dgm:t>
    </dgm:pt>
    <dgm:pt modelId="{F8177339-EF11-42C5-930E-9456295C541B}" type="parTrans" cxnId="{670C60C7-F422-43A7-8D92-102914CA430A}">
      <dgm:prSet/>
      <dgm:spPr/>
      <dgm:t>
        <a:bodyPr/>
        <a:lstStyle/>
        <a:p>
          <a:endParaRPr lang="en-US"/>
        </a:p>
      </dgm:t>
    </dgm:pt>
    <dgm:pt modelId="{C5D1C51C-2A5B-4104-A9E1-B1D139B3BBB1}" type="sibTrans" cxnId="{670C60C7-F422-43A7-8D92-102914CA430A}">
      <dgm:prSet/>
      <dgm:spPr/>
      <dgm:t>
        <a:bodyPr/>
        <a:lstStyle/>
        <a:p>
          <a:endParaRPr lang="en-US"/>
        </a:p>
      </dgm:t>
    </dgm:pt>
    <dgm:pt modelId="{9B3C746C-DB4D-4CEC-A8B8-989C144A20BE}" type="pres">
      <dgm:prSet presAssocID="{8DE74FC2-BA4D-47DB-9124-BB57E52816CD}" presName="Name0" presStyleCnt="0">
        <dgm:presLayoutVars>
          <dgm:chMax/>
          <dgm:chPref/>
          <dgm:dir/>
          <dgm:animLvl val="lvl"/>
        </dgm:presLayoutVars>
      </dgm:prSet>
      <dgm:spPr/>
      <dgm:t>
        <a:bodyPr/>
        <a:lstStyle/>
        <a:p>
          <a:endParaRPr lang="en-US"/>
        </a:p>
      </dgm:t>
    </dgm:pt>
    <dgm:pt modelId="{4373EE18-EF0B-49B2-9373-55C8B034F672}" type="pres">
      <dgm:prSet presAssocID="{70D7A9A3-702E-4201-9DC3-E1402919F8D4}" presName="composite" presStyleCnt="0"/>
      <dgm:spPr/>
    </dgm:pt>
    <dgm:pt modelId="{28F846B3-2F73-43AC-9ECF-E58CCB9F13DF}" type="pres">
      <dgm:prSet presAssocID="{70D7A9A3-702E-4201-9DC3-E1402919F8D4}" presName="Parent1" presStyleLbl="node1" presStyleIdx="0" presStyleCnt="6" custLinFactNeighborX="-53208" custLinFactNeighborY="-28786">
        <dgm:presLayoutVars>
          <dgm:chMax val="1"/>
          <dgm:chPref val="1"/>
          <dgm:bulletEnabled val="1"/>
        </dgm:presLayoutVars>
      </dgm:prSet>
      <dgm:spPr/>
      <dgm:t>
        <a:bodyPr/>
        <a:lstStyle/>
        <a:p>
          <a:endParaRPr lang="en-US"/>
        </a:p>
      </dgm:t>
    </dgm:pt>
    <dgm:pt modelId="{216EEE55-B499-4F67-B588-74E30D372553}" type="pres">
      <dgm:prSet presAssocID="{70D7A9A3-702E-4201-9DC3-E1402919F8D4}" presName="Childtext1" presStyleLbl="revTx" presStyleIdx="0" presStyleCnt="3" custLinFactY="66424" custLinFactNeighborX="-41110" custLinFactNeighborY="100000">
        <dgm:presLayoutVars>
          <dgm:chMax val="0"/>
          <dgm:chPref val="0"/>
          <dgm:bulletEnabled val="1"/>
        </dgm:presLayoutVars>
      </dgm:prSet>
      <dgm:spPr/>
      <dgm:t>
        <a:bodyPr/>
        <a:lstStyle/>
        <a:p>
          <a:endParaRPr lang="en-US"/>
        </a:p>
      </dgm:t>
    </dgm:pt>
    <dgm:pt modelId="{C54B411E-25AE-4F64-B3CD-53950C46F04E}" type="pres">
      <dgm:prSet presAssocID="{70D7A9A3-702E-4201-9DC3-E1402919F8D4}" presName="BalanceSpacing" presStyleCnt="0"/>
      <dgm:spPr/>
    </dgm:pt>
    <dgm:pt modelId="{C9784A57-8444-4213-930F-07C8AC855AA8}" type="pres">
      <dgm:prSet presAssocID="{70D7A9A3-702E-4201-9DC3-E1402919F8D4}" presName="BalanceSpacing1" presStyleCnt="0"/>
      <dgm:spPr/>
    </dgm:pt>
    <dgm:pt modelId="{9B35E92E-6226-432E-98C9-8270BFAC6C15}" type="pres">
      <dgm:prSet presAssocID="{51CB1A77-9098-44A1-AE80-24453A8A5CB4}" presName="Accent1Text" presStyleLbl="node1" presStyleIdx="1" presStyleCnt="6" custLinFactNeighborX="-53768" custLinFactNeighborY="83618"/>
      <dgm:spPr/>
      <dgm:t>
        <a:bodyPr/>
        <a:lstStyle/>
        <a:p>
          <a:endParaRPr lang="en-US"/>
        </a:p>
      </dgm:t>
    </dgm:pt>
    <dgm:pt modelId="{0C0F4B9E-13A2-402F-A017-53C8860B8343}" type="pres">
      <dgm:prSet presAssocID="{51CB1A77-9098-44A1-AE80-24453A8A5CB4}" presName="spaceBetweenRectangles" presStyleCnt="0"/>
      <dgm:spPr/>
    </dgm:pt>
    <dgm:pt modelId="{B97324CF-6872-430A-847B-CD8CCB470B80}" type="pres">
      <dgm:prSet presAssocID="{CB16BB7A-CC02-4BB6-979B-C1CA6F510738}" presName="composite" presStyleCnt="0"/>
      <dgm:spPr/>
    </dgm:pt>
    <dgm:pt modelId="{E314A07C-9AA3-4193-AE3A-B68EC2BDBBDF}" type="pres">
      <dgm:prSet presAssocID="{CB16BB7A-CC02-4BB6-979B-C1CA6F510738}" presName="Parent1" presStyleLbl="node1" presStyleIdx="2" presStyleCnt="6">
        <dgm:presLayoutVars>
          <dgm:chMax val="1"/>
          <dgm:chPref val="1"/>
          <dgm:bulletEnabled val="1"/>
        </dgm:presLayoutVars>
      </dgm:prSet>
      <dgm:spPr/>
      <dgm:t>
        <a:bodyPr/>
        <a:lstStyle/>
        <a:p>
          <a:endParaRPr lang="en-US"/>
        </a:p>
      </dgm:t>
    </dgm:pt>
    <dgm:pt modelId="{46FD655C-7BDD-40AA-A02F-A003E0B17DE5}" type="pres">
      <dgm:prSet presAssocID="{CB16BB7A-CC02-4BB6-979B-C1CA6F510738}" presName="Childtext1" presStyleLbl="revTx" presStyleIdx="1" presStyleCnt="3">
        <dgm:presLayoutVars>
          <dgm:chMax val="0"/>
          <dgm:chPref val="0"/>
          <dgm:bulletEnabled val="1"/>
        </dgm:presLayoutVars>
      </dgm:prSet>
      <dgm:spPr/>
      <dgm:t>
        <a:bodyPr/>
        <a:lstStyle/>
        <a:p>
          <a:endParaRPr lang="en-US"/>
        </a:p>
      </dgm:t>
    </dgm:pt>
    <dgm:pt modelId="{743A690D-9F37-4F5F-BAE7-35D7D6CE6DDD}" type="pres">
      <dgm:prSet presAssocID="{CB16BB7A-CC02-4BB6-979B-C1CA6F510738}" presName="BalanceSpacing" presStyleCnt="0"/>
      <dgm:spPr/>
    </dgm:pt>
    <dgm:pt modelId="{4F2D4299-D767-42A0-9D7D-13F773545717}" type="pres">
      <dgm:prSet presAssocID="{CB16BB7A-CC02-4BB6-979B-C1CA6F510738}" presName="BalanceSpacing1" presStyleCnt="0"/>
      <dgm:spPr/>
    </dgm:pt>
    <dgm:pt modelId="{0E8AAC4B-D4DD-454B-AB3B-1CC7CE262C76}" type="pres">
      <dgm:prSet presAssocID="{77F61C92-20E1-4725-9165-9AA6206B56CE}" presName="Accent1Text" presStyleLbl="node1" presStyleIdx="3" presStyleCnt="6"/>
      <dgm:spPr/>
      <dgm:t>
        <a:bodyPr/>
        <a:lstStyle/>
        <a:p>
          <a:endParaRPr lang="en-US"/>
        </a:p>
      </dgm:t>
    </dgm:pt>
    <dgm:pt modelId="{F8F446D8-AD22-4B32-BBC4-53F2E2C238A4}" type="pres">
      <dgm:prSet presAssocID="{77F61C92-20E1-4725-9165-9AA6206B56CE}" presName="spaceBetweenRectangles" presStyleCnt="0"/>
      <dgm:spPr/>
    </dgm:pt>
    <dgm:pt modelId="{B7FCA966-5996-44E2-9326-617F129A3435}" type="pres">
      <dgm:prSet presAssocID="{2647331F-C699-4745-A49B-A325ACF778A7}" presName="composite" presStyleCnt="0"/>
      <dgm:spPr/>
    </dgm:pt>
    <dgm:pt modelId="{A4FC0F32-52F3-43D4-8FD8-3D9FAA0DAE6B}" type="pres">
      <dgm:prSet presAssocID="{2647331F-C699-4745-A49B-A325ACF778A7}" presName="Parent1" presStyleLbl="node1" presStyleIdx="4" presStyleCnt="6">
        <dgm:presLayoutVars>
          <dgm:chMax val="1"/>
          <dgm:chPref val="1"/>
          <dgm:bulletEnabled val="1"/>
        </dgm:presLayoutVars>
      </dgm:prSet>
      <dgm:spPr/>
      <dgm:t>
        <a:bodyPr/>
        <a:lstStyle/>
        <a:p>
          <a:endParaRPr lang="en-US"/>
        </a:p>
      </dgm:t>
    </dgm:pt>
    <dgm:pt modelId="{85660515-743F-40C9-A264-0050541B2AD9}" type="pres">
      <dgm:prSet presAssocID="{2647331F-C699-4745-A49B-A325ACF778A7}" presName="Childtext1" presStyleLbl="revTx" presStyleIdx="2" presStyleCnt="3" custLinFactX="-71263" custLinFactNeighborX="-100000" custLinFactNeighborY="-25219">
        <dgm:presLayoutVars>
          <dgm:chMax val="0"/>
          <dgm:chPref val="0"/>
          <dgm:bulletEnabled val="1"/>
        </dgm:presLayoutVars>
      </dgm:prSet>
      <dgm:spPr/>
      <dgm:t>
        <a:bodyPr/>
        <a:lstStyle/>
        <a:p>
          <a:endParaRPr lang="en-US"/>
        </a:p>
      </dgm:t>
    </dgm:pt>
    <dgm:pt modelId="{70036008-DC88-4DFE-8715-D2A89DD8E895}" type="pres">
      <dgm:prSet presAssocID="{2647331F-C699-4745-A49B-A325ACF778A7}" presName="BalanceSpacing" presStyleCnt="0"/>
      <dgm:spPr/>
    </dgm:pt>
    <dgm:pt modelId="{FC6D5088-C95B-487E-8F79-94B6053B2660}" type="pres">
      <dgm:prSet presAssocID="{2647331F-C699-4745-A49B-A325ACF778A7}" presName="BalanceSpacing1" presStyleCnt="0"/>
      <dgm:spPr/>
    </dgm:pt>
    <dgm:pt modelId="{C55598CE-22FB-4BF0-AA35-6A5F3D9D26AE}" type="pres">
      <dgm:prSet presAssocID="{51382A27-1E4A-40D7-958E-B8F81D442BB7}" presName="Accent1Text" presStyleLbl="node1" presStyleIdx="5" presStyleCnt="6"/>
      <dgm:spPr/>
      <dgm:t>
        <a:bodyPr/>
        <a:lstStyle/>
        <a:p>
          <a:endParaRPr lang="en-US"/>
        </a:p>
      </dgm:t>
    </dgm:pt>
  </dgm:ptLst>
  <dgm:cxnLst>
    <dgm:cxn modelId="{A36A61B4-C803-4F7C-A7F3-7649095F71E6}" type="presOf" srcId="{CB16BB7A-CC02-4BB6-979B-C1CA6F510738}" destId="{E314A07C-9AA3-4193-AE3A-B68EC2BDBBDF}" srcOrd="0" destOrd="0" presId="urn:microsoft.com/office/officeart/2008/layout/AlternatingHexagons"/>
    <dgm:cxn modelId="{58593457-653E-464C-9FE3-E04C50C2D357}" srcId="{8DE74FC2-BA4D-47DB-9124-BB57E52816CD}" destId="{2647331F-C699-4745-A49B-A325ACF778A7}" srcOrd="2" destOrd="0" parTransId="{0E5A221D-B30F-4E7B-A0E4-0D05DFC2007D}" sibTransId="{51382A27-1E4A-40D7-958E-B8F81D442BB7}"/>
    <dgm:cxn modelId="{B0206EEA-8E19-4024-96F5-0CAD40551BDB}" type="presOf" srcId="{2647331F-C699-4745-A49B-A325ACF778A7}" destId="{A4FC0F32-52F3-43D4-8FD8-3D9FAA0DAE6B}" srcOrd="0" destOrd="0" presId="urn:microsoft.com/office/officeart/2008/layout/AlternatingHexagons"/>
    <dgm:cxn modelId="{2FDABD5C-3F5C-4FBF-836F-1BDCA4B39821}" type="presOf" srcId="{51CB1A77-9098-44A1-AE80-24453A8A5CB4}" destId="{9B35E92E-6226-432E-98C9-8270BFAC6C15}" srcOrd="0" destOrd="0" presId="urn:microsoft.com/office/officeart/2008/layout/AlternatingHexagons"/>
    <dgm:cxn modelId="{F60A2D2C-FC5D-438F-94A4-43EFCE1D40CC}" srcId="{8DE74FC2-BA4D-47DB-9124-BB57E52816CD}" destId="{CB16BB7A-CC02-4BB6-979B-C1CA6F510738}" srcOrd="1" destOrd="0" parTransId="{AB45F6FB-4653-4686-BB13-1225FA0A31D1}" sibTransId="{77F61C92-20E1-4725-9165-9AA6206B56CE}"/>
    <dgm:cxn modelId="{90C2FD3B-C687-4193-A3D6-FF29B4A08AE7}" type="presOf" srcId="{77F61C92-20E1-4725-9165-9AA6206B56CE}" destId="{0E8AAC4B-D4DD-454B-AB3B-1CC7CE262C76}" srcOrd="0" destOrd="0" presId="urn:microsoft.com/office/officeart/2008/layout/AlternatingHexagons"/>
    <dgm:cxn modelId="{45A714B4-09EA-41FD-BA0F-FC31666E2077}" type="presOf" srcId="{8DE74FC2-BA4D-47DB-9124-BB57E52816CD}" destId="{9B3C746C-DB4D-4CEC-A8B8-989C144A20BE}" srcOrd="0" destOrd="0" presId="urn:microsoft.com/office/officeart/2008/layout/AlternatingHexagons"/>
    <dgm:cxn modelId="{316550E5-A340-4056-93FA-8B05411F146A}" type="presOf" srcId="{51382A27-1E4A-40D7-958E-B8F81D442BB7}" destId="{C55598CE-22FB-4BF0-AA35-6A5F3D9D26AE}" srcOrd="0" destOrd="0" presId="urn:microsoft.com/office/officeart/2008/layout/AlternatingHexagons"/>
    <dgm:cxn modelId="{2CCB92EB-C577-4D08-BE60-29E92F4223DB}" type="presOf" srcId="{898F43B4-5082-477B-8C68-9D3CDAB63ED9}" destId="{216EEE55-B499-4F67-B588-74E30D372553}" srcOrd="0" destOrd="0" presId="urn:microsoft.com/office/officeart/2008/layout/AlternatingHexagons"/>
    <dgm:cxn modelId="{13EB04A9-77A8-4AD6-904F-E9912F788766}" srcId="{8DE74FC2-BA4D-47DB-9124-BB57E52816CD}" destId="{70D7A9A3-702E-4201-9DC3-E1402919F8D4}" srcOrd="0" destOrd="0" parTransId="{02FD9F50-F77C-4BA7-811C-6C755B9C8F7D}" sibTransId="{51CB1A77-9098-44A1-AE80-24453A8A5CB4}"/>
    <dgm:cxn modelId="{3679DD19-D2E8-4FCE-800D-4D6A0BAFA4E5}" type="presOf" srcId="{70D7A9A3-702E-4201-9DC3-E1402919F8D4}" destId="{28F846B3-2F73-43AC-9ECF-E58CCB9F13DF}" srcOrd="0" destOrd="0" presId="urn:microsoft.com/office/officeart/2008/layout/AlternatingHexagons"/>
    <dgm:cxn modelId="{3F488A4D-D4E6-4EF1-996D-D199F90E4E83}" type="presOf" srcId="{8E7CFC1C-2BAB-4DB7-85D8-6FE0AB15A8C1}" destId="{85660515-743F-40C9-A264-0050541B2AD9}" srcOrd="0" destOrd="0" presId="urn:microsoft.com/office/officeart/2008/layout/AlternatingHexagons"/>
    <dgm:cxn modelId="{670C60C7-F422-43A7-8D92-102914CA430A}" srcId="{2647331F-C699-4745-A49B-A325ACF778A7}" destId="{8E7CFC1C-2BAB-4DB7-85D8-6FE0AB15A8C1}" srcOrd="0" destOrd="0" parTransId="{F8177339-EF11-42C5-930E-9456295C541B}" sibTransId="{C5D1C51C-2A5B-4104-A9E1-B1D139B3BBB1}"/>
    <dgm:cxn modelId="{2EE0AE53-D081-434F-983F-9F4048A65959}" type="presOf" srcId="{3B700B26-A7C9-46CC-91F4-07C61A4822C9}" destId="{46FD655C-7BDD-40AA-A02F-A003E0B17DE5}" srcOrd="0" destOrd="0" presId="urn:microsoft.com/office/officeart/2008/layout/AlternatingHexagons"/>
    <dgm:cxn modelId="{19124DDC-A2F7-4507-A0EC-23C23565A963}" srcId="{70D7A9A3-702E-4201-9DC3-E1402919F8D4}" destId="{898F43B4-5082-477B-8C68-9D3CDAB63ED9}" srcOrd="0" destOrd="0" parTransId="{E80043D8-48B6-4CCC-A1C5-D5471944965A}" sibTransId="{FE27F8B8-9C7C-4992-A304-53DE17ECF993}"/>
    <dgm:cxn modelId="{985C2FBF-AF5B-4D81-8202-A105BADAF00C}" srcId="{CB16BB7A-CC02-4BB6-979B-C1CA6F510738}" destId="{3B700B26-A7C9-46CC-91F4-07C61A4822C9}" srcOrd="0" destOrd="0" parTransId="{9286035A-4DF3-4034-AD50-A9F8F41E8FFF}" sibTransId="{C6C70A28-CB25-47D6-939F-3E18732BE362}"/>
    <dgm:cxn modelId="{6BA6888B-99E6-4DCD-8DEC-43CD39000534}" type="presParOf" srcId="{9B3C746C-DB4D-4CEC-A8B8-989C144A20BE}" destId="{4373EE18-EF0B-49B2-9373-55C8B034F672}" srcOrd="0" destOrd="0" presId="urn:microsoft.com/office/officeart/2008/layout/AlternatingHexagons"/>
    <dgm:cxn modelId="{89B6D540-9B6E-4A21-B5AD-613EEE553910}" type="presParOf" srcId="{4373EE18-EF0B-49B2-9373-55C8B034F672}" destId="{28F846B3-2F73-43AC-9ECF-E58CCB9F13DF}" srcOrd="0" destOrd="0" presId="urn:microsoft.com/office/officeart/2008/layout/AlternatingHexagons"/>
    <dgm:cxn modelId="{A75A9924-E07D-434B-9239-0477CAA37A58}" type="presParOf" srcId="{4373EE18-EF0B-49B2-9373-55C8B034F672}" destId="{216EEE55-B499-4F67-B588-74E30D372553}" srcOrd="1" destOrd="0" presId="urn:microsoft.com/office/officeart/2008/layout/AlternatingHexagons"/>
    <dgm:cxn modelId="{16920934-3B6A-41EC-A4B6-1CFEEF0A4D93}" type="presParOf" srcId="{4373EE18-EF0B-49B2-9373-55C8B034F672}" destId="{C54B411E-25AE-4F64-B3CD-53950C46F04E}" srcOrd="2" destOrd="0" presId="urn:microsoft.com/office/officeart/2008/layout/AlternatingHexagons"/>
    <dgm:cxn modelId="{4D6ECEDF-E0B7-4934-884E-87372DD0DBA6}" type="presParOf" srcId="{4373EE18-EF0B-49B2-9373-55C8B034F672}" destId="{C9784A57-8444-4213-930F-07C8AC855AA8}" srcOrd="3" destOrd="0" presId="urn:microsoft.com/office/officeart/2008/layout/AlternatingHexagons"/>
    <dgm:cxn modelId="{2F653209-AE5A-4DCF-A493-15396732F83B}" type="presParOf" srcId="{4373EE18-EF0B-49B2-9373-55C8B034F672}" destId="{9B35E92E-6226-432E-98C9-8270BFAC6C15}" srcOrd="4" destOrd="0" presId="urn:microsoft.com/office/officeart/2008/layout/AlternatingHexagons"/>
    <dgm:cxn modelId="{9DC79175-4158-413F-9322-EEAC170A8983}" type="presParOf" srcId="{9B3C746C-DB4D-4CEC-A8B8-989C144A20BE}" destId="{0C0F4B9E-13A2-402F-A017-53C8860B8343}" srcOrd="1" destOrd="0" presId="urn:microsoft.com/office/officeart/2008/layout/AlternatingHexagons"/>
    <dgm:cxn modelId="{8F638B96-BB4C-4C8A-B976-825636F1C191}" type="presParOf" srcId="{9B3C746C-DB4D-4CEC-A8B8-989C144A20BE}" destId="{B97324CF-6872-430A-847B-CD8CCB470B80}" srcOrd="2" destOrd="0" presId="urn:microsoft.com/office/officeart/2008/layout/AlternatingHexagons"/>
    <dgm:cxn modelId="{F8008DBD-8DFF-48D0-A17D-6CA7E07CB2DC}" type="presParOf" srcId="{B97324CF-6872-430A-847B-CD8CCB470B80}" destId="{E314A07C-9AA3-4193-AE3A-B68EC2BDBBDF}" srcOrd="0" destOrd="0" presId="urn:microsoft.com/office/officeart/2008/layout/AlternatingHexagons"/>
    <dgm:cxn modelId="{1C7744DA-4633-4A61-AC1F-A1C4ED814A98}" type="presParOf" srcId="{B97324CF-6872-430A-847B-CD8CCB470B80}" destId="{46FD655C-7BDD-40AA-A02F-A003E0B17DE5}" srcOrd="1" destOrd="0" presId="urn:microsoft.com/office/officeart/2008/layout/AlternatingHexagons"/>
    <dgm:cxn modelId="{9E850369-7AFB-49A9-8B83-C75A35C7C25A}" type="presParOf" srcId="{B97324CF-6872-430A-847B-CD8CCB470B80}" destId="{743A690D-9F37-4F5F-BAE7-35D7D6CE6DDD}" srcOrd="2" destOrd="0" presId="urn:microsoft.com/office/officeart/2008/layout/AlternatingHexagons"/>
    <dgm:cxn modelId="{F674757A-7766-4459-A9B6-D48D5F8536BB}" type="presParOf" srcId="{B97324CF-6872-430A-847B-CD8CCB470B80}" destId="{4F2D4299-D767-42A0-9D7D-13F773545717}" srcOrd="3" destOrd="0" presId="urn:microsoft.com/office/officeart/2008/layout/AlternatingHexagons"/>
    <dgm:cxn modelId="{5D7EC47F-2F97-4F8F-A483-DF95343C63FD}" type="presParOf" srcId="{B97324CF-6872-430A-847B-CD8CCB470B80}" destId="{0E8AAC4B-D4DD-454B-AB3B-1CC7CE262C76}" srcOrd="4" destOrd="0" presId="urn:microsoft.com/office/officeart/2008/layout/AlternatingHexagons"/>
    <dgm:cxn modelId="{FFEEF63C-67AB-4EBC-BC82-3889454120C1}" type="presParOf" srcId="{9B3C746C-DB4D-4CEC-A8B8-989C144A20BE}" destId="{F8F446D8-AD22-4B32-BBC4-53F2E2C238A4}" srcOrd="3" destOrd="0" presId="urn:microsoft.com/office/officeart/2008/layout/AlternatingHexagons"/>
    <dgm:cxn modelId="{7DE2DEEF-104F-4C40-A69B-5DB89AF1070C}" type="presParOf" srcId="{9B3C746C-DB4D-4CEC-A8B8-989C144A20BE}" destId="{B7FCA966-5996-44E2-9326-617F129A3435}" srcOrd="4" destOrd="0" presId="urn:microsoft.com/office/officeart/2008/layout/AlternatingHexagons"/>
    <dgm:cxn modelId="{A9E430DE-84CF-424D-B7AC-1EA4829DDACA}" type="presParOf" srcId="{B7FCA966-5996-44E2-9326-617F129A3435}" destId="{A4FC0F32-52F3-43D4-8FD8-3D9FAA0DAE6B}" srcOrd="0" destOrd="0" presId="urn:microsoft.com/office/officeart/2008/layout/AlternatingHexagons"/>
    <dgm:cxn modelId="{0AC26E41-CE83-4121-A347-ABF98631AEAF}" type="presParOf" srcId="{B7FCA966-5996-44E2-9326-617F129A3435}" destId="{85660515-743F-40C9-A264-0050541B2AD9}" srcOrd="1" destOrd="0" presId="urn:microsoft.com/office/officeart/2008/layout/AlternatingHexagons"/>
    <dgm:cxn modelId="{B3EAA371-A633-442C-B898-28993494D929}" type="presParOf" srcId="{B7FCA966-5996-44E2-9326-617F129A3435}" destId="{70036008-DC88-4DFE-8715-D2A89DD8E895}" srcOrd="2" destOrd="0" presId="urn:microsoft.com/office/officeart/2008/layout/AlternatingHexagons"/>
    <dgm:cxn modelId="{A97BD4B5-CFAD-4998-8C3E-6BA298B68A80}" type="presParOf" srcId="{B7FCA966-5996-44E2-9326-617F129A3435}" destId="{FC6D5088-C95B-487E-8F79-94B6053B2660}" srcOrd="3" destOrd="0" presId="urn:microsoft.com/office/officeart/2008/layout/AlternatingHexagons"/>
    <dgm:cxn modelId="{7FF84349-922C-4B32-8EF6-115E73E5DED7}" type="presParOf" srcId="{B7FCA966-5996-44E2-9326-617F129A3435}" destId="{C55598CE-22FB-4BF0-AA35-6A5F3D9D26AE}" srcOrd="4" destOrd="0" presId="urn:microsoft.com/office/officeart/2008/layout/AlternatingHexagon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4D32A-9209-467D-A24F-7F0387B80E75}">
      <dsp:nvSpPr>
        <dsp:cNvPr id="0" name=""/>
        <dsp:cNvSpPr/>
      </dsp:nvSpPr>
      <dsp:spPr>
        <a:xfrm>
          <a:off x="6430948" y="2917853"/>
          <a:ext cx="91440" cy="543583"/>
        </a:xfrm>
        <a:custGeom>
          <a:avLst/>
          <a:gdLst/>
          <a:ahLst/>
          <a:cxnLst/>
          <a:rect l="0" t="0" r="0" b="0"/>
          <a:pathLst>
            <a:path>
              <a:moveTo>
                <a:pt x="45720" y="0"/>
              </a:moveTo>
              <a:lnTo>
                <a:pt x="45720" y="5435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8B06F-2BB2-42D4-9865-EBD6921DEB5E}">
      <dsp:nvSpPr>
        <dsp:cNvPr id="0" name=""/>
        <dsp:cNvSpPr/>
      </dsp:nvSpPr>
      <dsp:spPr>
        <a:xfrm>
          <a:off x="4763367" y="1187418"/>
          <a:ext cx="1713301" cy="543583"/>
        </a:xfrm>
        <a:custGeom>
          <a:avLst/>
          <a:gdLst/>
          <a:ahLst/>
          <a:cxnLst/>
          <a:rect l="0" t="0" r="0" b="0"/>
          <a:pathLst>
            <a:path>
              <a:moveTo>
                <a:pt x="0" y="0"/>
              </a:moveTo>
              <a:lnTo>
                <a:pt x="0" y="370436"/>
              </a:lnTo>
              <a:lnTo>
                <a:pt x="1713301" y="370436"/>
              </a:lnTo>
              <a:lnTo>
                <a:pt x="1713301" y="5435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ADB89B-8A62-4CC7-8D97-8738F4A1231E}">
      <dsp:nvSpPr>
        <dsp:cNvPr id="0" name=""/>
        <dsp:cNvSpPr/>
      </dsp:nvSpPr>
      <dsp:spPr>
        <a:xfrm>
          <a:off x="3050065" y="2917853"/>
          <a:ext cx="1142201" cy="543583"/>
        </a:xfrm>
        <a:custGeom>
          <a:avLst/>
          <a:gdLst/>
          <a:ahLst/>
          <a:cxnLst/>
          <a:rect l="0" t="0" r="0" b="0"/>
          <a:pathLst>
            <a:path>
              <a:moveTo>
                <a:pt x="0" y="0"/>
              </a:moveTo>
              <a:lnTo>
                <a:pt x="0" y="370436"/>
              </a:lnTo>
              <a:lnTo>
                <a:pt x="1142201" y="370436"/>
              </a:lnTo>
              <a:lnTo>
                <a:pt x="1142201" y="5435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B5EB1-E2D8-4B60-BE60-14A0CD931C41}">
      <dsp:nvSpPr>
        <dsp:cNvPr id="0" name=""/>
        <dsp:cNvSpPr/>
      </dsp:nvSpPr>
      <dsp:spPr>
        <a:xfrm>
          <a:off x="1907864" y="2917853"/>
          <a:ext cx="1142201" cy="543583"/>
        </a:xfrm>
        <a:custGeom>
          <a:avLst/>
          <a:gdLst/>
          <a:ahLst/>
          <a:cxnLst/>
          <a:rect l="0" t="0" r="0" b="0"/>
          <a:pathLst>
            <a:path>
              <a:moveTo>
                <a:pt x="1142201" y="0"/>
              </a:moveTo>
              <a:lnTo>
                <a:pt x="1142201" y="370436"/>
              </a:lnTo>
              <a:lnTo>
                <a:pt x="0" y="370436"/>
              </a:lnTo>
              <a:lnTo>
                <a:pt x="0" y="5435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B587AD-F521-4DDF-A72C-4B38F5082A50}">
      <dsp:nvSpPr>
        <dsp:cNvPr id="0" name=""/>
        <dsp:cNvSpPr/>
      </dsp:nvSpPr>
      <dsp:spPr>
        <a:xfrm>
          <a:off x="3050065" y="1187418"/>
          <a:ext cx="1713301" cy="543583"/>
        </a:xfrm>
        <a:custGeom>
          <a:avLst/>
          <a:gdLst/>
          <a:ahLst/>
          <a:cxnLst/>
          <a:rect l="0" t="0" r="0" b="0"/>
          <a:pathLst>
            <a:path>
              <a:moveTo>
                <a:pt x="1713301" y="0"/>
              </a:moveTo>
              <a:lnTo>
                <a:pt x="1713301" y="370436"/>
              </a:lnTo>
              <a:lnTo>
                <a:pt x="0" y="370436"/>
              </a:lnTo>
              <a:lnTo>
                <a:pt x="0" y="5435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E0C717-3979-45C0-A470-E9723E4CADBB}">
      <dsp:nvSpPr>
        <dsp:cNvPr id="0" name=""/>
        <dsp:cNvSpPr/>
      </dsp:nvSpPr>
      <dsp:spPr>
        <a:xfrm>
          <a:off x="3828838" y="568"/>
          <a:ext cx="1869056" cy="1186850"/>
        </a:xfrm>
        <a:prstGeom prst="roundRect">
          <a:avLst>
            <a:gd name="adj" fmla="val 10000"/>
          </a:avLst>
        </a:prstGeom>
        <a:gradFill rotWithShape="0">
          <a:gsLst>
            <a:gs pos="38000">
              <a:schemeClr val="accent1">
                <a:hueOff val="0"/>
                <a:satOff val="0"/>
                <a:lumOff val="0"/>
                <a:alphaOff val="0"/>
                <a:satMod val="120000"/>
              </a:schemeClr>
            </a:gs>
            <a:gs pos="100000">
              <a:schemeClr val="accent1">
                <a:hueOff val="0"/>
                <a:satOff val="0"/>
                <a:lumOff val="0"/>
                <a:alphaOff val="0"/>
                <a:shade val="60000"/>
                <a:satMod val="180000"/>
                <a:lumMod val="70000"/>
              </a:schemeClr>
            </a:gs>
          </a:gsLst>
          <a:lin ang="4680000" scaled="0"/>
        </a:gradFill>
        <a:ln>
          <a:noFill/>
        </a:ln>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dsp:spPr>
      <dsp:style>
        <a:lnRef idx="0">
          <a:scrgbClr r="0" g="0" b="0"/>
        </a:lnRef>
        <a:fillRef idx="3">
          <a:scrgbClr r="0" g="0" b="0"/>
        </a:fillRef>
        <a:effectRef idx="3">
          <a:scrgbClr r="0" g="0" b="0"/>
        </a:effectRef>
        <a:fontRef idx="minor">
          <a:schemeClr val="lt1"/>
        </a:fontRef>
      </dsp:style>
    </dsp:sp>
    <dsp:sp modelId="{169E00A9-8841-4B7A-8E9A-769CD09A2250}">
      <dsp:nvSpPr>
        <dsp:cNvPr id="0" name=""/>
        <dsp:cNvSpPr/>
      </dsp:nvSpPr>
      <dsp:spPr>
        <a:xfrm>
          <a:off x="4036511" y="197857"/>
          <a:ext cx="1869056" cy="1186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Home Page</a:t>
          </a:r>
          <a:endParaRPr lang="en-US" sz="2300" kern="1200" dirty="0"/>
        </a:p>
      </dsp:txBody>
      <dsp:txXfrm>
        <a:off x="4071273" y="232619"/>
        <a:ext cx="1799532" cy="1117326"/>
      </dsp:txXfrm>
    </dsp:sp>
    <dsp:sp modelId="{34301D78-6625-4044-927D-69BFC4B3F678}">
      <dsp:nvSpPr>
        <dsp:cNvPr id="0" name=""/>
        <dsp:cNvSpPr/>
      </dsp:nvSpPr>
      <dsp:spPr>
        <a:xfrm>
          <a:off x="2115537" y="1731002"/>
          <a:ext cx="1869056" cy="1186850"/>
        </a:xfrm>
        <a:prstGeom prst="roundRect">
          <a:avLst>
            <a:gd name="adj" fmla="val 10000"/>
          </a:avLst>
        </a:prstGeom>
        <a:gradFill rotWithShape="0">
          <a:gsLst>
            <a:gs pos="38000">
              <a:schemeClr val="accent1">
                <a:hueOff val="0"/>
                <a:satOff val="0"/>
                <a:lumOff val="0"/>
                <a:alphaOff val="0"/>
                <a:satMod val="120000"/>
              </a:schemeClr>
            </a:gs>
            <a:gs pos="100000">
              <a:schemeClr val="accent1">
                <a:hueOff val="0"/>
                <a:satOff val="0"/>
                <a:lumOff val="0"/>
                <a:alphaOff val="0"/>
                <a:shade val="60000"/>
                <a:satMod val="180000"/>
                <a:lumMod val="70000"/>
              </a:schemeClr>
            </a:gs>
          </a:gsLst>
          <a:lin ang="4680000" scaled="0"/>
        </a:gradFill>
        <a:ln>
          <a:noFill/>
        </a:ln>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dsp:spPr>
      <dsp:style>
        <a:lnRef idx="0">
          <a:scrgbClr r="0" g="0" b="0"/>
        </a:lnRef>
        <a:fillRef idx="3">
          <a:scrgbClr r="0" g="0" b="0"/>
        </a:fillRef>
        <a:effectRef idx="3">
          <a:scrgbClr r="0" g="0" b="0"/>
        </a:effectRef>
        <a:fontRef idx="minor">
          <a:schemeClr val="lt1"/>
        </a:fontRef>
      </dsp:style>
    </dsp:sp>
    <dsp:sp modelId="{FFEDD13F-47CA-4541-B171-2C16D93C2CEC}">
      <dsp:nvSpPr>
        <dsp:cNvPr id="0" name=""/>
        <dsp:cNvSpPr/>
      </dsp:nvSpPr>
      <dsp:spPr>
        <a:xfrm>
          <a:off x="2323209" y="1928292"/>
          <a:ext cx="1869056" cy="1186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Customer Information</a:t>
          </a:r>
          <a:endParaRPr lang="en-US" sz="2300" kern="1200" dirty="0"/>
        </a:p>
      </dsp:txBody>
      <dsp:txXfrm>
        <a:off x="2357971" y="1963054"/>
        <a:ext cx="1799532" cy="1117326"/>
      </dsp:txXfrm>
    </dsp:sp>
    <dsp:sp modelId="{93612EA6-AEAA-4F2C-BB43-F5E5E04DB2C8}">
      <dsp:nvSpPr>
        <dsp:cNvPr id="0" name=""/>
        <dsp:cNvSpPr/>
      </dsp:nvSpPr>
      <dsp:spPr>
        <a:xfrm>
          <a:off x="973335" y="3461437"/>
          <a:ext cx="1869056" cy="1186850"/>
        </a:xfrm>
        <a:prstGeom prst="roundRect">
          <a:avLst>
            <a:gd name="adj" fmla="val 10000"/>
          </a:avLst>
        </a:prstGeom>
        <a:gradFill rotWithShape="0">
          <a:gsLst>
            <a:gs pos="38000">
              <a:schemeClr val="accent1">
                <a:hueOff val="0"/>
                <a:satOff val="0"/>
                <a:lumOff val="0"/>
                <a:alphaOff val="0"/>
                <a:satMod val="120000"/>
              </a:schemeClr>
            </a:gs>
            <a:gs pos="100000">
              <a:schemeClr val="accent1">
                <a:hueOff val="0"/>
                <a:satOff val="0"/>
                <a:lumOff val="0"/>
                <a:alphaOff val="0"/>
                <a:shade val="60000"/>
                <a:satMod val="180000"/>
                <a:lumMod val="70000"/>
              </a:schemeClr>
            </a:gs>
          </a:gsLst>
          <a:lin ang="4680000" scaled="0"/>
        </a:gradFill>
        <a:ln>
          <a:noFill/>
        </a:ln>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dsp:spPr>
      <dsp:style>
        <a:lnRef idx="0">
          <a:scrgbClr r="0" g="0" b="0"/>
        </a:lnRef>
        <a:fillRef idx="3">
          <a:scrgbClr r="0" g="0" b="0"/>
        </a:fillRef>
        <a:effectRef idx="3">
          <a:scrgbClr r="0" g="0" b="0"/>
        </a:effectRef>
        <a:fontRef idx="minor">
          <a:schemeClr val="lt1"/>
        </a:fontRef>
      </dsp:style>
    </dsp:sp>
    <dsp:sp modelId="{55FB54FB-CAC7-4B58-9D98-702353FDAD70}">
      <dsp:nvSpPr>
        <dsp:cNvPr id="0" name=""/>
        <dsp:cNvSpPr/>
      </dsp:nvSpPr>
      <dsp:spPr>
        <a:xfrm>
          <a:off x="1181008" y="3658727"/>
          <a:ext cx="1869056" cy="1186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Room Booking </a:t>
          </a:r>
          <a:endParaRPr lang="en-US" sz="2300" kern="1200" dirty="0"/>
        </a:p>
      </dsp:txBody>
      <dsp:txXfrm>
        <a:off x="1215770" y="3693489"/>
        <a:ext cx="1799532" cy="1117326"/>
      </dsp:txXfrm>
    </dsp:sp>
    <dsp:sp modelId="{7D5CC0A6-BA72-4B9E-B4CE-AE1DF96307C2}">
      <dsp:nvSpPr>
        <dsp:cNvPr id="0" name=""/>
        <dsp:cNvSpPr/>
      </dsp:nvSpPr>
      <dsp:spPr>
        <a:xfrm>
          <a:off x="3257738" y="3461437"/>
          <a:ext cx="1869056" cy="1186850"/>
        </a:xfrm>
        <a:prstGeom prst="roundRect">
          <a:avLst>
            <a:gd name="adj" fmla="val 10000"/>
          </a:avLst>
        </a:prstGeom>
        <a:gradFill rotWithShape="0">
          <a:gsLst>
            <a:gs pos="38000">
              <a:schemeClr val="accent1">
                <a:hueOff val="0"/>
                <a:satOff val="0"/>
                <a:lumOff val="0"/>
                <a:alphaOff val="0"/>
                <a:satMod val="120000"/>
              </a:schemeClr>
            </a:gs>
            <a:gs pos="100000">
              <a:schemeClr val="accent1">
                <a:hueOff val="0"/>
                <a:satOff val="0"/>
                <a:lumOff val="0"/>
                <a:alphaOff val="0"/>
                <a:shade val="60000"/>
                <a:satMod val="180000"/>
                <a:lumMod val="70000"/>
              </a:schemeClr>
            </a:gs>
          </a:gsLst>
          <a:lin ang="4680000" scaled="0"/>
        </a:gradFill>
        <a:ln>
          <a:noFill/>
        </a:ln>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dsp:spPr>
      <dsp:style>
        <a:lnRef idx="0">
          <a:scrgbClr r="0" g="0" b="0"/>
        </a:lnRef>
        <a:fillRef idx="3">
          <a:scrgbClr r="0" g="0" b="0"/>
        </a:fillRef>
        <a:effectRef idx="3">
          <a:scrgbClr r="0" g="0" b="0"/>
        </a:effectRef>
        <a:fontRef idx="minor">
          <a:schemeClr val="lt1"/>
        </a:fontRef>
      </dsp:style>
    </dsp:sp>
    <dsp:sp modelId="{BF268959-927D-4D26-985F-A8385FB327F8}">
      <dsp:nvSpPr>
        <dsp:cNvPr id="0" name=""/>
        <dsp:cNvSpPr/>
      </dsp:nvSpPr>
      <dsp:spPr>
        <a:xfrm>
          <a:off x="3465411" y="3658727"/>
          <a:ext cx="1869056" cy="1186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Payment Record</a:t>
          </a:r>
          <a:endParaRPr lang="en-US" sz="2300" kern="1200" dirty="0"/>
        </a:p>
      </dsp:txBody>
      <dsp:txXfrm>
        <a:off x="3500173" y="3693489"/>
        <a:ext cx="1799532" cy="1117326"/>
      </dsp:txXfrm>
    </dsp:sp>
    <dsp:sp modelId="{CDD55936-B0D7-496B-A819-FC18DE4B8A76}">
      <dsp:nvSpPr>
        <dsp:cNvPr id="0" name=""/>
        <dsp:cNvSpPr/>
      </dsp:nvSpPr>
      <dsp:spPr>
        <a:xfrm>
          <a:off x="5542140" y="1731002"/>
          <a:ext cx="1869056" cy="1186850"/>
        </a:xfrm>
        <a:prstGeom prst="roundRect">
          <a:avLst>
            <a:gd name="adj" fmla="val 10000"/>
          </a:avLst>
        </a:prstGeom>
        <a:gradFill rotWithShape="0">
          <a:gsLst>
            <a:gs pos="38000">
              <a:schemeClr val="accent1">
                <a:hueOff val="0"/>
                <a:satOff val="0"/>
                <a:lumOff val="0"/>
                <a:alphaOff val="0"/>
                <a:satMod val="120000"/>
              </a:schemeClr>
            </a:gs>
            <a:gs pos="100000">
              <a:schemeClr val="accent1">
                <a:hueOff val="0"/>
                <a:satOff val="0"/>
                <a:lumOff val="0"/>
                <a:alphaOff val="0"/>
                <a:shade val="60000"/>
                <a:satMod val="180000"/>
                <a:lumMod val="70000"/>
              </a:schemeClr>
            </a:gs>
          </a:gsLst>
          <a:lin ang="4680000" scaled="0"/>
        </a:gradFill>
        <a:ln>
          <a:noFill/>
        </a:ln>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dsp:spPr>
      <dsp:style>
        <a:lnRef idx="0">
          <a:scrgbClr r="0" g="0" b="0"/>
        </a:lnRef>
        <a:fillRef idx="3">
          <a:scrgbClr r="0" g="0" b="0"/>
        </a:fillRef>
        <a:effectRef idx="3">
          <a:scrgbClr r="0" g="0" b="0"/>
        </a:effectRef>
        <a:fontRef idx="minor">
          <a:schemeClr val="lt1"/>
        </a:fontRef>
      </dsp:style>
    </dsp:sp>
    <dsp:sp modelId="{96B384EB-CD53-405E-9D19-EDB0934A7A3C}">
      <dsp:nvSpPr>
        <dsp:cNvPr id="0" name=""/>
        <dsp:cNvSpPr/>
      </dsp:nvSpPr>
      <dsp:spPr>
        <a:xfrm>
          <a:off x="5749813" y="1928292"/>
          <a:ext cx="1869056" cy="1186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Restaurant module</a:t>
          </a:r>
          <a:endParaRPr lang="en-US" sz="2300" kern="1200" dirty="0"/>
        </a:p>
      </dsp:txBody>
      <dsp:txXfrm>
        <a:off x="5784575" y="1963054"/>
        <a:ext cx="1799532" cy="1117326"/>
      </dsp:txXfrm>
    </dsp:sp>
    <dsp:sp modelId="{7C0EE0D7-2BDE-4D6E-9CAA-42B3598891FA}">
      <dsp:nvSpPr>
        <dsp:cNvPr id="0" name=""/>
        <dsp:cNvSpPr/>
      </dsp:nvSpPr>
      <dsp:spPr>
        <a:xfrm>
          <a:off x="5542140" y="3461437"/>
          <a:ext cx="1869056" cy="1186850"/>
        </a:xfrm>
        <a:prstGeom prst="roundRect">
          <a:avLst>
            <a:gd name="adj" fmla="val 10000"/>
          </a:avLst>
        </a:prstGeom>
        <a:gradFill rotWithShape="0">
          <a:gsLst>
            <a:gs pos="38000">
              <a:schemeClr val="accent1">
                <a:hueOff val="0"/>
                <a:satOff val="0"/>
                <a:lumOff val="0"/>
                <a:alphaOff val="0"/>
                <a:satMod val="120000"/>
              </a:schemeClr>
            </a:gs>
            <a:gs pos="100000">
              <a:schemeClr val="accent1">
                <a:hueOff val="0"/>
                <a:satOff val="0"/>
                <a:lumOff val="0"/>
                <a:alphaOff val="0"/>
                <a:shade val="60000"/>
                <a:satMod val="180000"/>
                <a:lumMod val="70000"/>
              </a:schemeClr>
            </a:gs>
          </a:gsLst>
          <a:lin ang="4680000" scaled="0"/>
        </a:gradFill>
        <a:ln>
          <a:noFill/>
        </a:ln>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dsp:spPr>
      <dsp:style>
        <a:lnRef idx="0">
          <a:scrgbClr r="0" g="0" b="0"/>
        </a:lnRef>
        <a:fillRef idx="3">
          <a:scrgbClr r="0" g="0" b="0"/>
        </a:fillRef>
        <a:effectRef idx="3">
          <a:scrgbClr r="0" g="0" b="0"/>
        </a:effectRef>
        <a:fontRef idx="minor">
          <a:schemeClr val="lt1"/>
        </a:fontRef>
      </dsp:style>
    </dsp:sp>
    <dsp:sp modelId="{7F432249-6CFA-41DB-9BD4-AF97C4641E6C}">
      <dsp:nvSpPr>
        <dsp:cNvPr id="0" name=""/>
        <dsp:cNvSpPr/>
      </dsp:nvSpPr>
      <dsp:spPr>
        <a:xfrm>
          <a:off x="5749813" y="3658727"/>
          <a:ext cx="1869056" cy="1186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Food Billing </a:t>
          </a:r>
          <a:endParaRPr lang="en-US" sz="2300" kern="1200" dirty="0"/>
        </a:p>
      </dsp:txBody>
      <dsp:txXfrm>
        <a:off x="5784575" y="3693489"/>
        <a:ext cx="1799532" cy="1117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CB529-BE04-46EE-B4E4-1E195A2CB23A}">
      <dsp:nvSpPr>
        <dsp:cNvPr id="0" name=""/>
        <dsp:cNvSpPr/>
      </dsp:nvSpPr>
      <dsp:spPr>
        <a:xfrm>
          <a:off x="557443" y="0"/>
          <a:ext cx="3297294" cy="3297294"/>
        </a:xfrm>
        <a:prstGeom prst="triangle">
          <a:avLst/>
        </a:prstGeom>
        <a:gradFill rotWithShape="0">
          <a:gsLst>
            <a:gs pos="0">
              <a:schemeClr val="accent1">
                <a:hueOff val="0"/>
                <a:satOff val="0"/>
                <a:lumOff val="0"/>
                <a:alphaOff val="0"/>
                <a:tint val="14000"/>
                <a:satMod val="180000"/>
                <a:lumMod val="100000"/>
              </a:schemeClr>
            </a:gs>
            <a:gs pos="42000">
              <a:schemeClr val="accent1">
                <a:hueOff val="0"/>
                <a:satOff val="0"/>
                <a:lumOff val="0"/>
                <a:alphaOff val="0"/>
                <a:tint val="40000"/>
                <a:satMod val="160000"/>
                <a:lumMod val="94000"/>
              </a:schemeClr>
            </a:gs>
            <a:gs pos="100000">
              <a:schemeClr val="accent1">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E002858-CC1C-491B-8CFC-78B204259712}">
      <dsp:nvSpPr>
        <dsp:cNvPr id="0" name=""/>
        <dsp:cNvSpPr/>
      </dsp:nvSpPr>
      <dsp:spPr>
        <a:xfrm>
          <a:off x="1498117" y="588446"/>
          <a:ext cx="3102170" cy="234416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Customer module</a:t>
          </a:r>
          <a:endParaRPr lang="en-US" sz="2400" kern="1200" dirty="0"/>
        </a:p>
        <a:p>
          <a:pPr marL="171450" lvl="1" indent="-171450" algn="l" defTabSz="844550">
            <a:lnSpc>
              <a:spcPct val="90000"/>
            </a:lnSpc>
            <a:spcBef>
              <a:spcPct val="0"/>
            </a:spcBef>
            <a:spcAft>
              <a:spcPct val="15000"/>
            </a:spcAft>
            <a:buChar char="••"/>
          </a:pPr>
          <a:r>
            <a:rPr lang="en-US" sz="1900" kern="1200" dirty="0" smtClean="0"/>
            <a:t>Full Name</a:t>
          </a:r>
          <a:endParaRPr lang="en-US" sz="1900" kern="1200" dirty="0"/>
        </a:p>
        <a:p>
          <a:pPr marL="171450" lvl="1" indent="-171450" algn="l" defTabSz="844550">
            <a:lnSpc>
              <a:spcPct val="90000"/>
            </a:lnSpc>
            <a:spcBef>
              <a:spcPct val="0"/>
            </a:spcBef>
            <a:spcAft>
              <a:spcPct val="15000"/>
            </a:spcAft>
            <a:buChar char="••"/>
          </a:pPr>
          <a:r>
            <a:rPr lang="en-US" sz="1900" kern="1200" dirty="0" smtClean="0"/>
            <a:t>Address</a:t>
          </a:r>
          <a:endParaRPr lang="en-US" sz="1900" kern="1200" dirty="0"/>
        </a:p>
        <a:p>
          <a:pPr marL="171450" lvl="1" indent="-171450" algn="l" defTabSz="844550">
            <a:lnSpc>
              <a:spcPct val="90000"/>
            </a:lnSpc>
            <a:spcBef>
              <a:spcPct val="0"/>
            </a:spcBef>
            <a:spcAft>
              <a:spcPct val="15000"/>
            </a:spcAft>
            <a:buChar char="••"/>
          </a:pPr>
          <a:r>
            <a:rPr lang="en-US" sz="1900" kern="1200" dirty="0" smtClean="0"/>
            <a:t>Contact Number</a:t>
          </a:r>
          <a:endParaRPr lang="en-US" sz="1900" kern="1200" dirty="0"/>
        </a:p>
        <a:p>
          <a:pPr marL="171450" lvl="1" indent="-171450" algn="l" defTabSz="844550">
            <a:lnSpc>
              <a:spcPct val="90000"/>
            </a:lnSpc>
            <a:spcBef>
              <a:spcPct val="0"/>
            </a:spcBef>
            <a:spcAft>
              <a:spcPct val="15000"/>
            </a:spcAft>
            <a:buChar char="••"/>
          </a:pPr>
          <a:r>
            <a:rPr lang="en-US" sz="1900" kern="1200" dirty="0" smtClean="0"/>
            <a:t>Check in </a:t>
          </a:r>
          <a:endParaRPr lang="en-US" sz="1900" kern="1200" dirty="0"/>
        </a:p>
        <a:p>
          <a:pPr marL="171450" lvl="1" indent="-171450" algn="l" defTabSz="844550">
            <a:lnSpc>
              <a:spcPct val="90000"/>
            </a:lnSpc>
            <a:spcBef>
              <a:spcPct val="0"/>
            </a:spcBef>
            <a:spcAft>
              <a:spcPct val="15000"/>
            </a:spcAft>
            <a:buChar char="••"/>
          </a:pPr>
          <a:r>
            <a:rPr lang="en-US" sz="1900" kern="1200" dirty="0" smtClean="0"/>
            <a:t>Check out</a:t>
          </a:r>
          <a:endParaRPr lang="en-US" sz="1900" kern="1200" dirty="0"/>
        </a:p>
      </dsp:txBody>
      <dsp:txXfrm>
        <a:off x="1612550" y="702879"/>
        <a:ext cx="2873304" cy="2115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08093-1095-4C68-9B4C-686A8814755D}">
      <dsp:nvSpPr>
        <dsp:cNvPr id="0" name=""/>
        <dsp:cNvSpPr/>
      </dsp:nvSpPr>
      <dsp:spPr>
        <a:xfrm>
          <a:off x="2774346" y="2202819"/>
          <a:ext cx="2052256" cy="2052256"/>
        </a:xfrm>
        <a:prstGeom prst="ellipse">
          <a:avLst/>
        </a:prstGeom>
        <a:gradFill rotWithShape="0">
          <a:gsLst>
            <a:gs pos="0">
              <a:schemeClr val="accent1">
                <a:hueOff val="0"/>
                <a:satOff val="0"/>
                <a:lumOff val="0"/>
                <a:alphaOff val="0"/>
                <a:tint val="14000"/>
                <a:satMod val="180000"/>
                <a:lumMod val="100000"/>
              </a:schemeClr>
            </a:gs>
            <a:gs pos="42000">
              <a:schemeClr val="accent1">
                <a:hueOff val="0"/>
                <a:satOff val="0"/>
                <a:lumOff val="0"/>
                <a:alphaOff val="0"/>
                <a:tint val="40000"/>
                <a:satMod val="160000"/>
                <a:lumMod val="94000"/>
              </a:schemeClr>
            </a:gs>
            <a:gs pos="100000">
              <a:schemeClr val="accent1">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Room booking Module</a:t>
          </a:r>
          <a:endParaRPr lang="en-US" sz="2800" kern="1200" dirty="0"/>
        </a:p>
      </dsp:txBody>
      <dsp:txXfrm>
        <a:off x="3074892" y="2503365"/>
        <a:ext cx="1451164" cy="1451164"/>
      </dsp:txXfrm>
    </dsp:sp>
    <dsp:sp modelId="{BB94A38E-6028-4675-A707-4DCF2430CC25}">
      <dsp:nvSpPr>
        <dsp:cNvPr id="0" name=""/>
        <dsp:cNvSpPr/>
      </dsp:nvSpPr>
      <dsp:spPr>
        <a:xfrm rot="11700000">
          <a:off x="1164391" y="2442232"/>
          <a:ext cx="1582900" cy="584893"/>
        </a:xfrm>
        <a:prstGeom prst="leftArrow">
          <a:avLst>
            <a:gd name="adj1" fmla="val 60000"/>
            <a:gd name="adj2" fmla="val 50000"/>
          </a:avLst>
        </a:prstGeom>
        <a:gradFill rotWithShape="0">
          <a:gsLst>
            <a:gs pos="0">
              <a:schemeClr val="accent1">
                <a:tint val="60000"/>
                <a:hueOff val="0"/>
                <a:satOff val="0"/>
                <a:lumOff val="0"/>
                <a:alphaOff val="0"/>
                <a:tint val="14000"/>
                <a:satMod val="180000"/>
                <a:lumMod val="100000"/>
              </a:schemeClr>
            </a:gs>
            <a:gs pos="42000">
              <a:schemeClr val="accent1">
                <a:tint val="60000"/>
                <a:hueOff val="0"/>
                <a:satOff val="0"/>
                <a:lumOff val="0"/>
                <a:alphaOff val="0"/>
                <a:tint val="40000"/>
                <a:satMod val="160000"/>
                <a:lumMod val="94000"/>
              </a:schemeClr>
            </a:gs>
            <a:gs pos="100000">
              <a:schemeClr val="accent1">
                <a:tint val="60000"/>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dsp:spPr>
      <dsp:style>
        <a:lnRef idx="0">
          <a:scrgbClr r="0" g="0" b="0"/>
        </a:lnRef>
        <a:fillRef idx="2">
          <a:scrgbClr r="0" g="0" b="0"/>
        </a:fillRef>
        <a:effectRef idx="1">
          <a:scrgbClr r="0" g="0" b="0"/>
        </a:effectRef>
        <a:fontRef idx="minor">
          <a:schemeClr val="dk1"/>
        </a:fontRef>
      </dsp:style>
    </dsp:sp>
    <dsp:sp modelId="{86F90F0E-20D9-458E-8A24-2224151AE946}">
      <dsp:nvSpPr>
        <dsp:cNvPr id="0" name=""/>
        <dsp:cNvSpPr/>
      </dsp:nvSpPr>
      <dsp:spPr>
        <a:xfrm>
          <a:off x="216538" y="1749979"/>
          <a:ext cx="1949643" cy="1559714"/>
        </a:xfrm>
        <a:prstGeom prst="roundRect">
          <a:avLst>
            <a:gd name="adj" fmla="val 10000"/>
          </a:avLst>
        </a:prstGeom>
        <a:gradFill rotWithShape="0">
          <a:gsLst>
            <a:gs pos="0">
              <a:schemeClr val="accent1">
                <a:hueOff val="0"/>
                <a:satOff val="0"/>
                <a:lumOff val="0"/>
                <a:alphaOff val="0"/>
                <a:tint val="14000"/>
                <a:satMod val="180000"/>
                <a:lumMod val="100000"/>
              </a:schemeClr>
            </a:gs>
            <a:gs pos="42000">
              <a:schemeClr val="accent1">
                <a:hueOff val="0"/>
                <a:satOff val="0"/>
                <a:lumOff val="0"/>
                <a:alphaOff val="0"/>
                <a:tint val="40000"/>
                <a:satMod val="160000"/>
                <a:lumMod val="94000"/>
              </a:schemeClr>
            </a:gs>
            <a:gs pos="100000">
              <a:schemeClr val="accent1">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Select 1 for Deluxe Rooms</a:t>
          </a:r>
          <a:endParaRPr lang="en-US" sz="2600" kern="1200" dirty="0"/>
        </a:p>
      </dsp:txBody>
      <dsp:txXfrm>
        <a:off x="262220" y="1795661"/>
        <a:ext cx="1858279" cy="1468350"/>
      </dsp:txXfrm>
    </dsp:sp>
    <dsp:sp modelId="{C7FC044A-801E-427B-AE2D-885D29120C54}">
      <dsp:nvSpPr>
        <dsp:cNvPr id="0" name=""/>
        <dsp:cNvSpPr/>
      </dsp:nvSpPr>
      <dsp:spPr>
        <a:xfrm rot="14700000">
          <a:off x="2201948" y="1205720"/>
          <a:ext cx="1582900" cy="584893"/>
        </a:xfrm>
        <a:prstGeom prst="leftArrow">
          <a:avLst>
            <a:gd name="adj1" fmla="val 60000"/>
            <a:gd name="adj2" fmla="val 50000"/>
          </a:avLst>
        </a:prstGeom>
        <a:gradFill rotWithShape="0">
          <a:gsLst>
            <a:gs pos="0">
              <a:schemeClr val="accent1">
                <a:tint val="60000"/>
                <a:hueOff val="0"/>
                <a:satOff val="0"/>
                <a:lumOff val="0"/>
                <a:alphaOff val="0"/>
                <a:tint val="14000"/>
                <a:satMod val="180000"/>
                <a:lumMod val="100000"/>
              </a:schemeClr>
            </a:gs>
            <a:gs pos="42000">
              <a:schemeClr val="accent1">
                <a:tint val="60000"/>
                <a:hueOff val="0"/>
                <a:satOff val="0"/>
                <a:lumOff val="0"/>
                <a:alphaOff val="0"/>
                <a:tint val="40000"/>
                <a:satMod val="160000"/>
                <a:lumMod val="94000"/>
              </a:schemeClr>
            </a:gs>
            <a:gs pos="100000">
              <a:schemeClr val="accent1">
                <a:tint val="60000"/>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dsp:spPr>
      <dsp:style>
        <a:lnRef idx="0">
          <a:scrgbClr r="0" g="0" b="0"/>
        </a:lnRef>
        <a:fillRef idx="2">
          <a:scrgbClr r="0" g="0" b="0"/>
        </a:fillRef>
        <a:effectRef idx="1">
          <a:scrgbClr r="0" g="0" b="0"/>
        </a:effectRef>
        <a:fontRef idx="minor">
          <a:schemeClr val="dk1"/>
        </a:fontRef>
      </dsp:style>
    </dsp:sp>
    <dsp:sp modelId="{DC2E7AA5-563A-4B1F-8253-64AF615F9E01}">
      <dsp:nvSpPr>
        <dsp:cNvPr id="0" name=""/>
        <dsp:cNvSpPr/>
      </dsp:nvSpPr>
      <dsp:spPr>
        <a:xfrm>
          <a:off x="1684095" y="1012"/>
          <a:ext cx="1949643" cy="1559714"/>
        </a:xfrm>
        <a:prstGeom prst="roundRect">
          <a:avLst>
            <a:gd name="adj" fmla="val 10000"/>
          </a:avLst>
        </a:prstGeom>
        <a:gradFill rotWithShape="0">
          <a:gsLst>
            <a:gs pos="0">
              <a:schemeClr val="accent1">
                <a:hueOff val="0"/>
                <a:satOff val="0"/>
                <a:lumOff val="0"/>
                <a:alphaOff val="0"/>
                <a:tint val="14000"/>
                <a:satMod val="180000"/>
                <a:lumMod val="100000"/>
              </a:schemeClr>
            </a:gs>
            <a:gs pos="42000">
              <a:schemeClr val="accent1">
                <a:hueOff val="0"/>
                <a:satOff val="0"/>
                <a:lumOff val="0"/>
                <a:alphaOff val="0"/>
                <a:tint val="40000"/>
                <a:satMod val="160000"/>
                <a:lumMod val="94000"/>
              </a:schemeClr>
            </a:gs>
            <a:gs pos="100000">
              <a:schemeClr val="accent1">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Select 2 for executive Lounge</a:t>
          </a:r>
          <a:endParaRPr lang="en-US" sz="2600" kern="1200" dirty="0"/>
        </a:p>
      </dsp:txBody>
      <dsp:txXfrm>
        <a:off x="1729777" y="46694"/>
        <a:ext cx="1858279" cy="1468350"/>
      </dsp:txXfrm>
    </dsp:sp>
    <dsp:sp modelId="{110483F9-DB44-4FDE-B67C-CDEF1C0F7493}">
      <dsp:nvSpPr>
        <dsp:cNvPr id="0" name=""/>
        <dsp:cNvSpPr/>
      </dsp:nvSpPr>
      <dsp:spPr>
        <a:xfrm rot="17700000">
          <a:off x="3816101" y="1205720"/>
          <a:ext cx="1582900" cy="584893"/>
        </a:xfrm>
        <a:prstGeom prst="leftArrow">
          <a:avLst>
            <a:gd name="adj1" fmla="val 60000"/>
            <a:gd name="adj2" fmla="val 50000"/>
          </a:avLst>
        </a:prstGeom>
        <a:gradFill rotWithShape="0">
          <a:gsLst>
            <a:gs pos="0">
              <a:schemeClr val="accent1">
                <a:tint val="60000"/>
                <a:hueOff val="0"/>
                <a:satOff val="0"/>
                <a:lumOff val="0"/>
                <a:alphaOff val="0"/>
                <a:tint val="14000"/>
                <a:satMod val="180000"/>
                <a:lumMod val="100000"/>
              </a:schemeClr>
            </a:gs>
            <a:gs pos="42000">
              <a:schemeClr val="accent1">
                <a:tint val="60000"/>
                <a:hueOff val="0"/>
                <a:satOff val="0"/>
                <a:lumOff val="0"/>
                <a:alphaOff val="0"/>
                <a:tint val="40000"/>
                <a:satMod val="160000"/>
                <a:lumMod val="94000"/>
              </a:schemeClr>
            </a:gs>
            <a:gs pos="100000">
              <a:schemeClr val="accent1">
                <a:tint val="60000"/>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dsp:spPr>
      <dsp:style>
        <a:lnRef idx="0">
          <a:scrgbClr r="0" g="0" b="0"/>
        </a:lnRef>
        <a:fillRef idx="2">
          <a:scrgbClr r="0" g="0" b="0"/>
        </a:fillRef>
        <a:effectRef idx="1">
          <a:scrgbClr r="0" g="0" b="0"/>
        </a:effectRef>
        <a:fontRef idx="minor">
          <a:schemeClr val="dk1"/>
        </a:fontRef>
      </dsp:style>
    </dsp:sp>
    <dsp:sp modelId="{4CE8D9C3-A1B4-44C8-9C91-37AF7F9EB66A}">
      <dsp:nvSpPr>
        <dsp:cNvPr id="0" name=""/>
        <dsp:cNvSpPr/>
      </dsp:nvSpPr>
      <dsp:spPr>
        <a:xfrm>
          <a:off x="3967210" y="1012"/>
          <a:ext cx="1949643" cy="1559714"/>
        </a:xfrm>
        <a:prstGeom prst="roundRect">
          <a:avLst>
            <a:gd name="adj" fmla="val 10000"/>
          </a:avLst>
        </a:prstGeom>
        <a:gradFill rotWithShape="0">
          <a:gsLst>
            <a:gs pos="0">
              <a:schemeClr val="accent1">
                <a:hueOff val="0"/>
                <a:satOff val="0"/>
                <a:lumOff val="0"/>
                <a:alphaOff val="0"/>
                <a:tint val="14000"/>
                <a:satMod val="180000"/>
                <a:lumMod val="100000"/>
              </a:schemeClr>
            </a:gs>
            <a:gs pos="42000">
              <a:schemeClr val="accent1">
                <a:hueOff val="0"/>
                <a:satOff val="0"/>
                <a:lumOff val="0"/>
                <a:alphaOff val="0"/>
                <a:tint val="40000"/>
                <a:satMod val="160000"/>
                <a:lumMod val="94000"/>
              </a:schemeClr>
            </a:gs>
            <a:gs pos="100000">
              <a:schemeClr val="accent1">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Select 3 for Studio Rooms</a:t>
          </a:r>
          <a:endParaRPr lang="en-US" sz="2600" kern="1200" dirty="0"/>
        </a:p>
      </dsp:txBody>
      <dsp:txXfrm>
        <a:off x="4012892" y="46694"/>
        <a:ext cx="1858279" cy="1468350"/>
      </dsp:txXfrm>
    </dsp:sp>
    <dsp:sp modelId="{6CBE1742-0599-48F0-BE0F-7FF35A3B1CAF}">
      <dsp:nvSpPr>
        <dsp:cNvPr id="0" name=""/>
        <dsp:cNvSpPr/>
      </dsp:nvSpPr>
      <dsp:spPr>
        <a:xfrm rot="20700000">
          <a:off x="4853658" y="2442232"/>
          <a:ext cx="1582900" cy="584893"/>
        </a:xfrm>
        <a:prstGeom prst="leftArrow">
          <a:avLst>
            <a:gd name="adj1" fmla="val 60000"/>
            <a:gd name="adj2" fmla="val 50000"/>
          </a:avLst>
        </a:prstGeom>
        <a:gradFill rotWithShape="0">
          <a:gsLst>
            <a:gs pos="0">
              <a:schemeClr val="accent1">
                <a:tint val="60000"/>
                <a:hueOff val="0"/>
                <a:satOff val="0"/>
                <a:lumOff val="0"/>
                <a:alphaOff val="0"/>
                <a:tint val="14000"/>
                <a:satMod val="180000"/>
                <a:lumMod val="100000"/>
              </a:schemeClr>
            </a:gs>
            <a:gs pos="42000">
              <a:schemeClr val="accent1">
                <a:tint val="60000"/>
                <a:hueOff val="0"/>
                <a:satOff val="0"/>
                <a:lumOff val="0"/>
                <a:alphaOff val="0"/>
                <a:tint val="40000"/>
                <a:satMod val="160000"/>
                <a:lumMod val="94000"/>
              </a:schemeClr>
            </a:gs>
            <a:gs pos="100000">
              <a:schemeClr val="accent1">
                <a:tint val="60000"/>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dsp:spPr>
      <dsp:style>
        <a:lnRef idx="0">
          <a:scrgbClr r="0" g="0" b="0"/>
        </a:lnRef>
        <a:fillRef idx="2">
          <a:scrgbClr r="0" g="0" b="0"/>
        </a:fillRef>
        <a:effectRef idx="1">
          <a:scrgbClr r="0" g="0" b="0"/>
        </a:effectRef>
        <a:fontRef idx="minor">
          <a:schemeClr val="dk1"/>
        </a:fontRef>
      </dsp:style>
    </dsp:sp>
    <dsp:sp modelId="{4495787F-5A13-4ED1-91AD-0B838A6B2700}">
      <dsp:nvSpPr>
        <dsp:cNvPr id="0" name=""/>
        <dsp:cNvSpPr/>
      </dsp:nvSpPr>
      <dsp:spPr>
        <a:xfrm>
          <a:off x="5434768" y="1749979"/>
          <a:ext cx="1949643" cy="1559714"/>
        </a:xfrm>
        <a:prstGeom prst="roundRect">
          <a:avLst>
            <a:gd name="adj" fmla="val 10000"/>
          </a:avLst>
        </a:prstGeom>
        <a:gradFill rotWithShape="0">
          <a:gsLst>
            <a:gs pos="0">
              <a:schemeClr val="accent1">
                <a:hueOff val="0"/>
                <a:satOff val="0"/>
                <a:lumOff val="0"/>
                <a:alphaOff val="0"/>
                <a:tint val="14000"/>
                <a:satMod val="180000"/>
                <a:lumMod val="100000"/>
              </a:schemeClr>
            </a:gs>
            <a:gs pos="42000">
              <a:schemeClr val="accent1">
                <a:hueOff val="0"/>
                <a:satOff val="0"/>
                <a:lumOff val="0"/>
                <a:alphaOff val="0"/>
                <a:tint val="40000"/>
                <a:satMod val="160000"/>
                <a:lumMod val="94000"/>
              </a:schemeClr>
            </a:gs>
            <a:gs pos="100000">
              <a:schemeClr val="accent1">
                <a:hueOff val="0"/>
                <a:satOff val="0"/>
                <a:lumOff val="0"/>
                <a:alphaOff val="0"/>
                <a:tint val="94000"/>
                <a:satMod val="140000"/>
              </a:schemeClr>
            </a:gs>
          </a:gsLst>
          <a:lin ang="5160000" scaled="1"/>
        </a:gradFill>
        <a:ln>
          <a:noFill/>
        </a:ln>
        <a:effectLst>
          <a:outerShdw blurRad="63500" dist="12700" dir="5400000" sx="102000" sy="102000" rotWithShape="0">
            <a:srgbClr val="000000">
              <a:alpha val="2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Select 4 for Business Suite</a:t>
          </a:r>
          <a:endParaRPr lang="en-US" sz="2600" kern="1200" dirty="0"/>
        </a:p>
      </dsp:txBody>
      <dsp:txXfrm>
        <a:off x="5480450" y="1795661"/>
        <a:ext cx="1858279" cy="1468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E08D9-72F5-4D54-A86F-452CF279DB4A}">
      <dsp:nvSpPr>
        <dsp:cNvPr id="0" name=""/>
        <dsp:cNvSpPr/>
      </dsp:nvSpPr>
      <dsp:spPr>
        <a:xfrm>
          <a:off x="4491629" y="1033974"/>
          <a:ext cx="2739520" cy="2739480"/>
        </a:xfrm>
        <a:prstGeom prst="ellipse">
          <a:avLst/>
        </a:prstGeom>
        <a:gradFill rotWithShape="0">
          <a:gsLst>
            <a:gs pos="38000">
              <a:schemeClr val="accent1">
                <a:hueOff val="0"/>
                <a:satOff val="0"/>
                <a:lumOff val="0"/>
                <a:alphaOff val="0"/>
                <a:satMod val="120000"/>
              </a:schemeClr>
            </a:gs>
            <a:gs pos="100000">
              <a:schemeClr val="accent1">
                <a:hueOff val="0"/>
                <a:satOff val="0"/>
                <a:lumOff val="0"/>
                <a:alphaOff val="0"/>
                <a:shade val="60000"/>
                <a:satMod val="180000"/>
                <a:lumMod val="70000"/>
              </a:schemeClr>
            </a:gs>
          </a:gsLst>
          <a:lin ang="4680000" scaled="0"/>
        </a:gradFill>
        <a:ln>
          <a:noFill/>
        </a:ln>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dsp:spPr>
      <dsp:style>
        <a:lnRef idx="0">
          <a:scrgbClr r="0" g="0" b="0"/>
        </a:lnRef>
        <a:fillRef idx="3">
          <a:scrgbClr r="0" g="0" b="0"/>
        </a:fillRef>
        <a:effectRef idx="3">
          <a:scrgbClr r="0" g="0" b="0"/>
        </a:effectRef>
        <a:fontRef idx="minor">
          <a:schemeClr val="lt1"/>
        </a:fontRef>
      </dsp:style>
    </dsp:sp>
    <dsp:sp modelId="{159F0411-6762-45FD-8FB7-19588E26478E}">
      <dsp:nvSpPr>
        <dsp:cNvPr id="0" name=""/>
        <dsp:cNvSpPr/>
      </dsp:nvSpPr>
      <dsp:spPr>
        <a:xfrm>
          <a:off x="4582906" y="1125306"/>
          <a:ext cx="2556358" cy="255681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bg2">
                  <a:lumMod val="75000"/>
                </a:schemeClr>
              </a:solidFill>
            </a:rPr>
            <a:t>Outputting the  Total  bill including tax</a:t>
          </a:r>
          <a:endParaRPr lang="en-US" sz="2600" kern="1200" dirty="0">
            <a:solidFill>
              <a:schemeClr val="bg2">
                <a:lumMod val="75000"/>
              </a:schemeClr>
            </a:solidFill>
          </a:endParaRPr>
        </a:p>
      </dsp:txBody>
      <dsp:txXfrm>
        <a:off x="4948622" y="1490635"/>
        <a:ext cx="1826143" cy="1826160"/>
      </dsp:txXfrm>
    </dsp:sp>
    <dsp:sp modelId="{743D369A-5AE4-4E9B-89F8-8D0BF9D07993}">
      <dsp:nvSpPr>
        <dsp:cNvPr id="0" name=""/>
        <dsp:cNvSpPr/>
      </dsp:nvSpPr>
      <dsp:spPr>
        <a:xfrm rot="2700000">
          <a:off x="1661091" y="1033669"/>
          <a:ext cx="2739610" cy="2739610"/>
        </a:xfrm>
        <a:prstGeom prst="teardrop">
          <a:avLst>
            <a:gd name="adj" fmla="val 100000"/>
          </a:avLst>
        </a:prstGeom>
        <a:gradFill rotWithShape="0">
          <a:gsLst>
            <a:gs pos="38000">
              <a:schemeClr val="accent1">
                <a:hueOff val="0"/>
                <a:satOff val="0"/>
                <a:lumOff val="0"/>
                <a:alphaOff val="0"/>
                <a:satMod val="120000"/>
              </a:schemeClr>
            </a:gs>
            <a:gs pos="100000">
              <a:schemeClr val="accent1">
                <a:hueOff val="0"/>
                <a:satOff val="0"/>
                <a:lumOff val="0"/>
                <a:alphaOff val="0"/>
                <a:shade val="60000"/>
                <a:satMod val="180000"/>
                <a:lumMod val="70000"/>
              </a:schemeClr>
            </a:gs>
          </a:gsLst>
          <a:lin ang="4680000" scaled="0"/>
        </a:gradFill>
        <a:ln>
          <a:noFill/>
        </a:ln>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dsp:spPr>
      <dsp:style>
        <a:lnRef idx="0">
          <a:scrgbClr r="0" g="0" b="0"/>
        </a:lnRef>
        <a:fillRef idx="3">
          <a:scrgbClr r="0" g="0" b="0"/>
        </a:fillRef>
        <a:effectRef idx="3">
          <a:scrgbClr r="0" g="0" b="0"/>
        </a:effectRef>
        <a:fontRef idx="minor">
          <a:schemeClr val="lt1"/>
        </a:fontRef>
      </dsp:style>
    </dsp:sp>
    <dsp:sp modelId="{8F60CF5E-CBC2-4C30-BB43-376FD2E82391}">
      <dsp:nvSpPr>
        <dsp:cNvPr id="0" name=""/>
        <dsp:cNvSpPr/>
      </dsp:nvSpPr>
      <dsp:spPr>
        <a:xfrm>
          <a:off x="1752718" y="1125306"/>
          <a:ext cx="2556358" cy="255681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dsp:spPr>
      <dsp:style>
        <a:lnRef idx="1">
          <a:scrgbClr r="0" g="0" b="0"/>
        </a:lnRef>
        <a:fillRef idx="1">
          <a:scrgbClr r="0" g="0" b="0"/>
        </a:fillRef>
        <a:effectRef idx="2">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bg2">
                  <a:lumMod val="75000"/>
                </a:schemeClr>
              </a:solidFill>
            </a:rPr>
            <a:t>Inputting the choice of food n number of times</a:t>
          </a:r>
          <a:endParaRPr lang="en-US" sz="2600" kern="1200" dirty="0">
            <a:solidFill>
              <a:schemeClr val="bg2">
                <a:lumMod val="75000"/>
              </a:schemeClr>
            </a:solidFill>
          </a:endParaRPr>
        </a:p>
      </dsp:txBody>
      <dsp:txXfrm>
        <a:off x="2117825" y="1490635"/>
        <a:ext cx="1826143" cy="1826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846B3-2F73-43AC-9ECF-E58CCB9F13DF}">
      <dsp:nvSpPr>
        <dsp:cNvPr id="0" name=""/>
        <dsp:cNvSpPr/>
      </dsp:nvSpPr>
      <dsp:spPr>
        <a:xfrm rot="5400000">
          <a:off x="2941337" y="128678"/>
          <a:ext cx="1979662" cy="172230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TOTAL BILL </a:t>
          </a:r>
          <a:endParaRPr lang="en-US" sz="2500" kern="1200" dirty="0"/>
        </a:p>
      </dsp:txBody>
      <dsp:txXfrm rot="-5400000">
        <a:off x="3338408" y="308497"/>
        <a:ext cx="1185520" cy="1362668"/>
      </dsp:txXfrm>
    </dsp:sp>
    <dsp:sp modelId="{216EEE55-B499-4F67-B588-74E30D372553}">
      <dsp:nvSpPr>
        <dsp:cNvPr id="0" name=""/>
        <dsp:cNvSpPr/>
      </dsp:nvSpPr>
      <dsp:spPr>
        <a:xfrm>
          <a:off x="4852744" y="2375017"/>
          <a:ext cx="2209302" cy="1187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endParaRPr lang="en-US" sz="2400" kern="1200" dirty="0"/>
        </a:p>
      </dsp:txBody>
      <dsp:txXfrm>
        <a:off x="4852744" y="2375017"/>
        <a:ext cx="2209302" cy="1187797"/>
      </dsp:txXfrm>
    </dsp:sp>
    <dsp:sp modelId="{9B35E92E-6226-432E-98C9-8270BFAC6C15}">
      <dsp:nvSpPr>
        <dsp:cNvPr id="0" name=""/>
        <dsp:cNvSpPr/>
      </dsp:nvSpPr>
      <dsp:spPr>
        <a:xfrm rot="5400000">
          <a:off x="1071601" y="1786337"/>
          <a:ext cx="1979662" cy="172230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1468672" y="1966156"/>
        <a:ext cx="1185520" cy="1362668"/>
      </dsp:txXfrm>
    </dsp:sp>
    <dsp:sp modelId="{E314A07C-9AA3-4193-AE3A-B68EC2BDBBDF}">
      <dsp:nvSpPr>
        <dsp:cNvPr id="0" name=""/>
        <dsp:cNvSpPr/>
      </dsp:nvSpPr>
      <dsp:spPr>
        <a:xfrm rot="5400000">
          <a:off x="2924133" y="1811320"/>
          <a:ext cx="1979662" cy="172230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Room No. &amp; Price</a:t>
          </a:r>
          <a:endParaRPr lang="en-US" sz="2500" kern="1200" dirty="0"/>
        </a:p>
      </dsp:txBody>
      <dsp:txXfrm rot="-5400000">
        <a:off x="3321204" y="1991139"/>
        <a:ext cx="1185520" cy="1362668"/>
      </dsp:txXfrm>
    </dsp:sp>
    <dsp:sp modelId="{46FD655C-7BDD-40AA-A02F-A003E0B17DE5}">
      <dsp:nvSpPr>
        <dsp:cNvPr id="0" name=""/>
        <dsp:cNvSpPr/>
      </dsp:nvSpPr>
      <dsp:spPr>
        <a:xfrm>
          <a:off x="843508" y="2078575"/>
          <a:ext cx="2138035" cy="1187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r" defTabSz="1066800">
            <a:lnSpc>
              <a:spcPct val="90000"/>
            </a:lnSpc>
            <a:spcBef>
              <a:spcPct val="0"/>
            </a:spcBef>
            <a:spcAft>
              <a:spcPct val="35000"/>
            </a:spcAft>
          </a:pPr>
          <a:r>
            <a:rPr lang="en-US" sz="2400" kern="1200" dirty="0" smtClean="0"/>
            <a:t>Customer Details Recorded</a:t>
          </a:r>
          <a:endParaRPr lang="en-US" sz="2400" kern="1200" dirty="0"/>
        </a:p>
      </dsp:txBody>
      <dsp:txXfrm>
        <a:off x="843508" y="2078575"/>
        <a:ext cx="2138035" cy="1187797"/>
      </dsp:txXfrm>
    </dsp:sp>
    <dsp:sp modelId="{0E8AAC4B-D4DD-454B-AB3B-1CC7CE262C76}">
      <dsp:nvSpPr>
        <dsp:cNvPr id="0" name=""/>
        <dsp:cNvSpPr/>
      </dsp:nvSpPr>
      <dsp:spPr>
        <a:xfrm rot="5400000">
          <a:off x="4784223" y="1811320"/>
          <a:ext cx="1979662" cy="172230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dirty="0" smtClean="0"/>
            <a:t>Food consumed Bill</a:t>
          </a:r>
        </a:p>
      </dsp:txBody>
      <dsp:txXfrm rot="-5400000">
        <a:off x="5181294" y="1991139"/>
        <a:ext cx="1185520" cy="1362668"/>
      </dsp:txXfrm>
    </dsp:sp>
    <dsp:sp modelId="{A4FC0F32-52F3-43D4-8FD8-3D9FAA0DAE6B}">
      <dsp:nvSpPr>
        <dsp:cNvPr id="0" name=""/>
        <dsp:cNvSpPr/>
      </dsp:nvSpPr>
      <dsp:spPr>
        <a:xfrm rot="5400000">
          <a:off x="3857741" y="3491658"/>
          <a:ext cx="1979662" cy="172230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Final Bill</a:t>
          </a:r>
          <a:endParaRPr lang="en-US" sz="2500" kern="1200" dirty="0"/>
        </a:p>
      </dsp:txBody>
      <dsp:txXfrm rot="-5400000">
        <a:off x="4254812" y="3671477"/>
        <a:ext cx="1185520" cy="1362668"/>
      </dsp:txXfrm>
    </dsp:sp>
    <dsp:sp modelId="{85660515-743F-40C9-A264-0050541B2AD9}">
      <dsp:nvSpPr>
        <dsp:cNvPr id="0" name=""/>
        <dsp:cNvSpPr/>
      </dsp:nvSpPr>
      <dsp:spPr>
        <a:xfrm>
          <a:off x="1977270" y="3459361"/>
          <a:ext cx="2209302" cy="1187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endParaRPr lang="en-US" sz="2400" kern="1200" dirty="0"/>
        </a:p>
      </dsp:txBody>
      <dsp:txXfrm>
        <a:off x="1977270" y="3459361"/>
        <a:ext cx="2209302" cy="1187797"/>
      </dsp:txXfrm>
    </dsp:sp>
    <dsp:sp modelId="{C55598CE-22FB-4BF0-AA35-6A5F3D9D26AE}">
      <dsp:nvSpPr>
        <dsp:cNvPr id="0" name=""/>
        <dsp:cNvSpPr/>
      </dsp:nvSpPr>
      <dsp:spPr>
        <a:xfrm rot="5400000">
          <a:off x="1997651" y="3491658"/>
          <a:ext cx="1979662" cy="1722306"/>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dirty="0" smtClean="0"/>
            <a:t>Additional Taxes</a:t>
          </a:r>
          <a:endParaRPr lang="en-US" sz="1900" kern="1200" dirty="0"/>
        </a:p>
      </dsp:txBody>
      <dsp:txXfrm rot="-5400000">
        <a:off x="2394722" y="3671477"/>
        <a:ext cx="1185520" cy="13626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3/21/2023</a:t>
            </a:fld>
            <a:endParaRPr lang="en-US"/>
          </a:p>
        </p:txBody>
      </p:sp>
      <p:sp>
        <p:nvSpPr>
          <p:cNvPr id="4" name="Footer Placeholder 3">
            <a:extLst>
              <a:ext uri="{FF2B5EF4-FFF2-40B4-BE49-F238E27FC236}">
                <a16:creationId xmlns:a16="http://schemas.microsoft.com/office/drawing/2014/main" xmlns=""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xmlns=""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xmlns=""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3/21/2023</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xmlns=""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xmlns=""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xmlns=""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6AD8D91A-A2EE-4B54-B3C6-F6C67903BA9C}" type="datetime1">
              <a:rPr lang="en-US" smtClean="0"/>
              <a:pPr/>
              <a:t>3/21/2023</a:t>
            </a:fld>
            <a:endParaRPr lang="en-US" dirty="0"/>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FA84A37A-AFC2-4A01-80A1-FC20F2C0D5BB}" type="slidenum">
              <a:rPr lang="en-US" smtClean="0"/>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en-US" smtClean="0"/>
              <a:t>Click to edit Master title style</a:t>
            </a:r>
            <a:endParaRPr lang="en-US"/>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900000">
            <a:off x="6996405" y="6238502"/>
            <a:ext cx="1524000" cy="365125"/>
          </a:xfrm>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endParaRPr lang="en-GB" sz="2400" b="0" strike="noStrike" spc="-1">
              <a:latin typeface="Times New Roman"/>
            </a:endParaRPr>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Ovr>
    <a:masterClrMapping/>
  </p:clrMapOvr>
  <p:transition/>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endParaRPr lang="en-GB" sz="2400" b="0" strike="noStrike" spc="-1">
              <a:latin typeface="Times New Roman"/>
            </a:endParaRPr>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Ovr>
    <a:masterClrMapping/>
  </p:clrMapOvr>
  <p:transition/>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en-US" smtClean="0"/>
              <a:t>Click to edit Master title style</a:t>
            </a:r>
            <a:endParaRPr lang="en-US"/>
          </a:p>
        </p:txBody>
      </p:sp>
      <p:sp>
        <p:nvSpPr>
          <p:cNvPr id="3" name="Content Placeholder 2"/>
          <p:cNvSpPr>
            <a:spLocks noGrp="1"/>
          </p:cNvSpPr>
          <p:nvPr>
            <p:ph idx="1"/>
          </p:nvPr>
        </p:nvSpPr>
        <p:spPr>
          <a:xfrm rot="900000">
            <a:off x="3479028" y="959716"/>
            <a:ext cx="4658735" cy="5077623"/>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a:xfrm rot="900000">
            <a:off x="3103620" y="6177546"/>
            <a:ext cx="2392237" cy="365125"/>
          </a:xfrm>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a:xfrm rot="900000">
            <a:off x="1265370" y="300797"/>
            <a:ext cx="2287319" cy="365125"/>
          </a:xfrm>
        </p:spPr>
        <p:txBody>
          <a:body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Ovr>
    <a:masterClrMapping/>
  </p:clrMapOvr>
  <p:transition/>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11"/>
          </p:nvPr>
        </p:nvSpPr>
        <p:spPr>
          <a:xfrm rot="900000">
            <a:off x="7056965" y="3170795"/>
            <a:ext cx="1926305" cy="365125"/>
          </a:xfrm>
        </p:spPr>
        <p:txBody>
          <a:bodyPr/>
          <a:lstStyle/>
          <a:p>
            <a:endParaRPr lang="en-GB" sz="2400" b="0" strike="noStrike" spc="-1">
              <a:latin typeface="Times New Roman"/>
            </a:endParaRPr>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Ovr>
    <a:masterClrMapping/>
  </p:clrMapOvr>
  <p:transition/>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en-US" smtClean="0"/>
              <a:t>Click to edit Master title style</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endParaRPr lang="en-GB" sz="2400" b="0" strike="noStrike" spc="-1">
              <a:latin typeface="Times New Roman"/>
            </a:endParaRPr>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Ovr>
    <a:masterClrMapping/>
  </p:clrMapOvr>
  <p:transition/>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pPr>
              <a:lnSpc>
                <a:spcPct val="100000"/>
              </a:lnSpc>
            </a:pPr>
            <a:endParaRPr lang="en-GB" sz="1200" b="0" strike="noStrike" spc="-1">
              <a:latin typeface="Times New Roman"/>
            </a:endParaRPr>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lang="en-GB" sz="2400" b="0" strike="noStrike" spc="-1">
              <a:latin typeface="Times New Roman"/>
            </a:endParaRPr>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Ovr>
    <a:masterClrMapping/>
  </p:clrMapOvr>
  <p:transition/>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rot="900000">
            <a:off x="1691640" y="612648"/>
            <a:ext cx="1792224" cy="365125"/>
          </a:xfrm>
        </p:spPr>
        <p:txBody>
          <a:bodyPr/>
          <a:lstStyle/>
          <a:p>
            <a:fld id="{0E70D3E6-EF16-4488-94A4-211508FE4682}" type="datetime1">
              <a:rPr lang="en-US" smtClean="0"/>
              <a:pPr/>
              <a:t>3/21/2023</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FA84A37A-AFC2-4A01-80A1-FC20F2C0D5BB}" type="slidenum">
              <a:rPr lang="en-US" smtClean="0"/>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pPr>
              <a:lnSpc>
                <a:spcPct val="100000"/>
              </a:lnSpc>
            </a:pPr>
            <a:endParaRPr lang="en-GB" sz="1200" b="0" strike="noStrike" spc="-1">
              <a:latin typeface="Times New Roman"/>
            </a:endParaRPr>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lang="en-GB" sz="2400" b="0" strike="noStrike" spc="-1">
              <a:latin typeface="Times New Roman"/>
            </a:endParaRPr>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Ovr>
    <a:masterClrMapping/>
  </p:clrMapOvr>
  <p:transition/>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en-US" smtClean="0"/>
              <a:t>Click to edit Master title style</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lang="en-GB" sz="2400" b="0" strike="noStrike" spc="-1">
              <a:latin typeface="Times New Roman"/>
            </a:endParaRPr>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Ovr>
    <a:masterClrMapping/>
  </p:clrMapOvr>
  <p:transition/>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en-US" smtClean="0"/>
              <a:t>Click to edit Master title style</a:t>
            </a:r>
            <a:endParaRPr lang="en-US"/>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pPr>
              <a:lnSpc>
                <a:spcPct val="100000"/>
              </a:lnSpc>
            </a:pPr>
            <a:endParaRPr lang="en-GB" sz="1200" b="0" strike="noStrike" spc="-1">
              <a:latin typeface="Times New Roman"/>
            </a:endParaRPr>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lang="en-GB" sz="2400" b="0" strike="noStrike" spc="-1">
              <a:latin typeface="Times New Roman"/>
            </a:endParaRPr>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Ovr>
    <a:masterClrMapping/>
  </p:clrMapOvr>
  <p:transition/>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pPr>
              <a:lnSpc>
                <a:spcPct val="100000"/>
              </a:lnSpc>
            </a:pPr>
            <a:endParaRPr lang="en-GB" sz="1200" b="0" strike="noStrike" spc="-1">
              <a:latin typeface="Times New Roman"/>
            </a:endParaRPr>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sz="2400" b="0" strike="noStrike" spc="-1">
              <a:latin typeface="Times New Roman"/>
            </a:endParaRPr>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pPr algn="r">
              <a:lnSpc>
                <a:spcPct val="100000"/>
              </a:lnSpc>
            </a:pPr>
            <a:fld id="{1CFDC92E-FF5D-4613-8499-B15BC16E50D9}" type="slidenum">
              <a:rPr lang="en-US" sz="1200" b="0" strike="noStrike" spc="-1" smtClean="0">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dk1" tx1="lt1" bg2="dk2" tx2="lt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Lst>
  <p:transition/>
  <p:timing>
    <p:tnLst>
      <p:par>
        <p:cTn id="1" dur="indefinite" restart="never" nodeType="tmRoot"/>
      </p:par>
    </p:tnLst>
  </p:timing>
  <p:hf sldNum="0" hdr="0" ftr="0" dt="0"/>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6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6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6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6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microsoft.com/office/2007/relationships/diagramDrawing" Target="../diagrams/drawing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7" Type="http://schemas.microsoft.com/office/2007/relationships/diagramDrawing" Target="../diagrams/drawing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raythwayt.com/2015/01/29/how-i-write-books-with-github-and-leanpub.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github.com/en/get-started/signing-up-for-github/signing-up-for-a-new-github-account" TargetMode="External"/><Relationship Id="rId2" Type="http://schemas.openxmlformats.org/officeDocument/2006/relationships/hyperlink" Target="https://docs.github.com/en/organizations/collaborating-with-groups-in-organizations/creating-a-new-organization-from-scratch"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microsoft.com/office/2007/relationships/diagramDrawing" Target="../diagrams/drawing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microsoft.com/office/2007/relationships/diagramDrawing" Target="../diagrams/drawing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110358" y="947084"/>
            <a:ext cx="8957441" cy="5638800"/>
          </a:xfrm>
          <a:prstGeom prst="rect">
            <a:avLst/>
          </a:prstGeom>
          <a:noFill/>
          <a:ln w="9360">
            <a:noFill/>
          </a:ln>
        </p:spPr>
        <p:txBody>
          <a:bodyPr lIns="91440" tIns="45720" rIns="91440" bIns="45720" anchor="t">
            <a:noAutofit/>
          </a:bodyPr>
          <a:lstStyle/>
          <a:p>
            <a:pPr algn="ctr">
              <a:lnSpc>
                <a:spcPct val="100000"/>
              </a:lnSpc>
              <a:spcBef>
                <a:spcPts val="400"/>
              </a:spcBef>
            </a:pPr>
            <a:r>
              <a:rPr lang="en-US" sz="4400" b="1" u="sng" spc="-1" dirty="0">
                <a:latin typeface="Times New Roman" panose="02020603050405020304" pitchFamily="18" charset="0"/>
                <a:ea typeface="MS PGothic"/>
                <a:cs typeface="Times New Roman" panose="02020603050405020304" pitchFamily="18" charset="0"/>
              </a:rPr>
              <a:t>PROJECT </a:t>
            </a:r>
            <a:r>
              <a:rPr lang="en-US" sz="4400" b="1" u="sng" spc="-1" dirty="0" smtClean="0">
                <a:latin typeface="Times New Roman" panose="02020603050405020304" pitchFamily="18" charset="0"/>
                <a:ea typeface="MS PGothic"/>
                <a:cs typeface="Times New Roman" panose="02020603050405020304" pitchFamily="18" charset="0"/>
              </a:rPr>
              <a:t> VIVA</a:t>
            </a:r>
            <a:endParaRPr lang="en-US" sz="4400" b="1" u="sng"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b="1" spc="-1" dirty="0" smtClean="0">
                <a:solidFill>
                  <a:schemeClr val="tx1">
                    <a:lumMod val="85000"/>
                  </a:schemeClr>
                </a:solidFill>
                <a:latin typeface="Times New Roman" panose="02020603050405020304" pitchFamily="18" charset="0"/>
                <a:ea typeface="MS PGothic"/>
                <a:cs typeface="Times New Roman" panose="02020603050405020304" pitchFamily="18" charset="0"/>
              </a:rPr>
              <a:t>SCM PROJECT 2023</a:t>
            </a:r>
            <a:endParaRPr lang="en-US" sz="2000" b="1" strike="noStrike" spc="-1" dirty="0" smtClean="0">
              <a:solidFill>
                <a:schemeClr val="tx1">
                  <a:lumMod val="85000"/>
                </a:schemeClr>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spcBef>
                <a:spcPts val="400"/>
              </a:spcBef>
            </a:pPr>
            <a:r>
              <a:rPr lang="en-US" sz="2400" b="1" i="1" spc="-1" dirty="0">
                <a:solidFill>
                  <a:srgbClr val="000000"/>
                </a:solidFill>
                <a:latin typeface="Times New Roman"/>
                <a:ea typeface="MS PGothic"/>
                <a:cs typeface="Times New Roman"/>
              </a:rPr>
              <a:t>Dated: </a:t>
            </a:r>
            <a:r>
              <a:rPr lang="en-US" sz="2400" b="1" i="1" spc="-1" dirty="0" smtClean="0">
                <a:solidFill>
                  <a:srgbClr val="000000"/>
                </a:solidFill>
                <a:latin typeface="Times New Roman"/>
                <a:ea typeface="MS PGothic"/>
                <a:cs typeface="Times New Roman"/>
              </a:rPr>
              <a:t>22</a:t>
            </a:r>
            <a:r>
              <a:rPr lang="en-US" sz="2400" b="1" i="1" spc="-1" baseline="30000" dirty="0">
                <a:solidFill>
                  <a:srgbClr val="000000"/>
                </a:solidFill>
                <a:latin typeface="Times New Roman"/>
                <a:ea typeface="MS PGothic"/>
                <a:cs typeface="Times New Roman"/>
              </a:rPr>
              <a:t>n</a:t>
            </a:r>
            <a:r>
              <a:rPr lang="en-US" sz="2400" b="1" i="1" spc="-1" baseline="30000" dirty="0" smtClean="0">
                <a:solidFill>
                  <a:srgbClr val="000000"/>
                </a:solidFill>
                <a:latin typeface="Times New Roman"/>
                <a:ea typeface="MS PGothic"/>
                <a:cs typeface="Times New Roman"/>
              </a:rPr>
              <a:t>d</a:t>
            </a:r>
            <a:r>
              <a:rPr lang="en-US" sz="2400" b="1" i="1" spc="-1" dirty="0" smtClean="0">
                <a:solidFill>
                  <a:srgbClr val="000000"/>
                </a:solidFill>
                <a:latin typeface="Times New Roman"/>
                <a:ea typeface="MS PGothic"/>
                <a:cs typeface="Times New Roman"/>
              </a:rPr>
              <a:t> March 2023</a:t>
            </a:r>
            <a:endParaRPr lang="en-US" sz="2400" b="1" i="1" spc="-1" dirty="0">
              <a:solidFill>
                <a:srgbClr val="000000"/>
              </a:solidFill>
              <a:latin typeface="Times New Roman"/>
              <a:ea typeface="MS PGothic"/>
              <a:cs typeface="Times New Roman"/>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b="1" i="1" spc="-1" dirty="0">
                <a:solidFill>
                  <a:schemeClr val="tx1">
                    <a:lumMod val="85000"/>
                  </a:schemeClr>
                </a:solidFill>
                <a:latin typeface="Times New Roman" panose="02020603050405020304" pitchFamily="18" charset="0"/>
                <a:ea typeface="MS PGothic"/>
                <a:cs typeface="Times New Roman" panose="02020603050405020304" pitchFamily="18" charset="0"/>
              </a:rPr>
              <a:t>Department of </a:t>
            </a:r>
            <a:r>
              <a:rPr lang="en-US" sz="2000" b="1" i="1" strike="noStrike" spc="-1" dirty="0">
                <a:solidFill>
                  <a:schemeClr val="tx1">
                    <a:lumMod val="85000"/>
                  </a:schemeClr>
                </a:solidFill>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000" b="1" i="1" strike="noStrike" spc="-1" dirty="0">
                <a:solidFill>
                  <a:schemeClr val="tx1">
                    <a:lumMod val="85000"/>
                  </a:schemeClr>
                </a:solidFill>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641"/>
              </a:spcBef>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7F841CDC-C692-447D-AAD2-B38A302E7D92}"/>
              </a:ext>
            </a:extLst>
          </p:cNvPr>
          <p:cNvSpPr txBox="1"/>
          <p:nvPr/>
        </p:nvSpPr>
        <p:spPr>
          <a:xfrm>
            <a:off x="110358" y="4729654"/>
            <a:ext cx="8957441" cy="1508105"/>
          </a:xfrm>
          <a:prstGeom prst="rect">
            <a:avLst/>
          </a:prstGeom>
          <a:noFill/>
        </p:spPr>
        <p:txBody>
          <a:bodyPr wrap="square" lIns="91440" tIns="45720" rIns="91440" bIns="45720" rtlCol="0" anchor="t">
            <a:spAutoFit/>
          </a:bodyPr>
          <a:lstStyle/>
          <a:p>
            <a:r>
              <a:rPr lang="en-US" sz="2000" b="1" u="sng" dirty="0">
                <a:cs typeface="Segoe UI Semilight" pitchFamily="34" charset="0"/>
              </a:rPr>
              <a:t>Submitted By</a:t>
            </a:r>
            <a:r>
              <a:rPr lang="en-US" sz="2000" b="1" dirty="0" smtClean="0">
                <a:cs typeface="Segoe UI Semilight" pitchFamily="34" charset="0"/>
              </a:rPr>
              <a:t>:                                                        </a:t>
            </a:r>
            <a:r>
              <a:rPr lang="en-US" sz="2000" b="1" u="sng" dirty="0" smtClean="0">
                <a:cs typeface="Segoe UI Semilight" pitchFamily="34" charset="0"/>
              </a:rPr>
              <a:t>Submitted To:</a:t>
            </a:r>
            <a:endParaRPr lang="en-US" sz="2000" b="1" u="sng" dirty="0">
              <a:cs typeface="Segoe UI Semilight" pitchFamily="34" charset="0"/>
            </a:endParaRPr>
          </a:p>
          <a:p>
            <a:r>
              <a:rPr lang="en-US" i="1" dirty="0" smtClean="0">
                <a:solidFill>
                  <a:schemeClr val="tx1">
                    <a:lumMod val="85000"/>
                  </a:schemeClr>
                </a:solidFill>
                <a:cs typeface="Segoe UI Semilight" pitchFamily="34" charset="0"/>
              </a:rPr>
              <a:t>Group Name : Group </a:t>
            </a:r>
            <a:r>
              <a:rPr lang="en-US" i="1" dirty="0">
                <a:solidFill>
                  <a:schemeClr val="tx1">
                    <a:lumMod val="85000"/>
                  </a:schemeClr>
                </a:solidFill>
                <a:cs typeface="Segoe UI Semilight" pitchFamily="34" charset="0"/>
              </a:rPr>
              <a:t> </a:t>
            </a:r>
            <a:r>
              <a:rPr lang="en-US" i="1" dirty="0" smtClean="0">
                <a:solidFill>
                  <a:schemeClr val="tx1">
                    <a:lumMod val="85000"/>
                  </a:schemeClr>
                </a:solidFill>
                <a:cs typeface="Segoe UI Semilight" pitchFamily="34" charset="0"/>
              </a:rPr>
              <a:t>15                                                 Mentor Name: Dr. </a:t>
            </a:r>
            <a:r>
              <a:rPr lang="en-US" i="1" dirty="0" err="1" smtClean="0">
                <a:solidFill>
                  <a:schemeClr val="tx1">
                    <a:lumMod val="85000"/>
                  </a:schemeClr>
                </a:solidFill>
                <a:cs typeface="Segoe UI Semilight" pitchFamily="34" charset="0"/>
              </a:rPr>
              <a:t>Harveen</a:t>
            </a:r>
            <a:r>
              <a:rPr lang="en-US" i="1" dirty="0" smtClean="0">
                <a:solidFill>
                  <a:schemeClr val="tx1">
                    <a:lumMod val="85000"/>
                  </a:schemeClr>
                </a:solidFill>
                <a:cs typeface="Segoe UI Semilight" pitchFamily="34" charset="0"/>
              </a:rPr>
              <a:t> Kaur                              </a:t>
            </a:r>
          </a:p>
          <a:p>
            <a:r>
              <a:rPr lang="en-US" i="1" dirty="0" smtClean="0">
                <a:solidFill>
                  <a:schemeClr val="tx1">
                    <a:lumMod val="85000"/>
                  </a:schemeClr>
                </a:solidFill>
                <a:cs typeface="Segoe UI Semilight" pitchFamily="34" charset="0"/>
              </a:rPr>
              <a:t>Roll.no : 2210990554, 2210990555,2210990553           Group: CSE-G25(Y)</a:t>
            </a:r>
          </a:p>
          <a:p>
            <a:r>
              <a:rPr lang="en-US" i="1" dirty="0" smtClean="0">
                <a:solidFill>
                  <a:schemeClr val="tx1">
                    <a:lumMod val="85000"/>
                  </a:schemeClr>
                </a:solidFill>
                <a:cs typeface="Segoe UI Semilight" pitchFamily="34" charset="0"/>
              </a:rPr>
              <a:t>Group: CSE-G25(Y) </a:t>
            </a:r>
          </a:p>
          <a:p>
            <a:r>
              <a:rPr lang="en-IN" i="1" dirty="0" smtClean="0">
                <a:solidFill>
                  <a:schemeClr val="tx1">
                    <a:lumMod val="85000"/>
                  </a:schemeClr>
                </a:solidFill>
                <a:cs typeface="Segoe UI Semilight" pitchFamily="34" charset="0"/>
              </a:rPr>
              <a:t>Semester: 1</a:t>
            </a:r>
            <a:endParaRPr lang="en-IN" i="1" dirty="0">
              <a:solidFill>
                <a:schemeClr val="tx1">
                  <a:lumMod val="85000"/>
                </a:schemeClr>
              </a:solidFill>
              <a:cs typeface="Segoe UI Semilight"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38924" y="5975623"/>
            <a:ext cx="2428875" cy="77152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advClick="0">
        <p14:prism isContent="1" isInverted="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500"/>
                                        <p:tgtEl>
                                          <p:spTgt spid="4">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500"/>
                                        <p:tgtEl>
                                          <p:spTgt spid="4">
                                            <p:txEl>
                                              <p:pRg st="1" end="1"/>
                                            </p:txEl>
                                          </p:spTgt>
                                        </p:tgtEl>
                                      </p:cBhvr>
                                    </p:animEffect>
                                  </p:childTnLst>
                                </p:cTn>
                              </p:par>
                            </p:childTnLst>
                          </p:cTn>
                        </p:par>
                        <p:par>
                          <p:cTn id="12" fill="hold">
                            <p:stCondLst>
                              <p:cond delay="3000"/>
                            </p:stCondLst>
                            <p:childTnLst>
                              <p:par>
                                <p:cTn id="13" presetID="21" presetClass="entr" presetSubtype="1"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1500"/>
                                        <p:tgtEl>
                                          <p:spTgt spid="3">
                                            <p:txEl>
                                              <p:pRg st="0" end="0"/>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heel(1)">
                                      <p:cBhvr>
                                        <p:cTn id="18" dur="1500"/>
                                        <p:tgtEl>
                                          <p:spTgt spid="3">
                                            <p:txEl>
                                              <p:pRg st="1" end="1"/>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heel(1)">
                                      <p:cBhvr>
                                        <p:cTn id="21" dur="1500"/>
                                        <p:tgtEl>
                                          <p:spTgt spid="3">
                                            <p:txEl>
                                              <p:pRg st="2" end="2"/>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heel(1)">
                                      <p:cBhvr>
                                        <p:cTn id="24" dur="1500"/>
                                        <p:tgtEl>
                                          <p:spTgt spid="3">
                                            <p:txEl>
                                              <p:pRg st="3" end="3"/>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1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38" y="226085"/>
            <a:ext cx="7866993" cy="1066687"/>
          </a:xfrm>
        </p:spPr>
        <p:txBody>
          <a:bodyPr/>
          <a:lstStyle/>
          <a:p>
            <a:pPr algn="ctr"/>
            <a:r>
              <a:rPr lang="en-US" b="1" u="sng" dirty="0" smtClean="0"/>
              <a:t>Restaurant Module</a:t>
            </a:r>
            <a:endParaRPr lang="en-US" b="1" u="sng" dirty="0"/>
          </a:p>
        </p:txBody>
      </p:sp>
      <p:sp>
        <p:nvSpPr>
          <p:cNvPr id="3" name="Content Placeholder 2"/>
          <p:cNvSpPr>
            <a:spLocks noGrp="1"/>
          </p:cNvSpPr>
          <p:nvPr>
            <p:ph idx="1"/>
          </p:nvPr>
        </p:nvSpPr>
        <p:spPr>
          <a:xfrm>
            <a:off x="346842" y="1434662"/>
            <a:ext cx="7790922" cy="4602677"/>
          </a:xfrm>
        </p:spPr>
        <p:txBody>
          <a:bodyPr/>
          <a:lstStyle/>
          <a:p>
            <a:pPr marL="0" indent="0" fontAlgn="base">
              <a:buNone/>
            </a:pPr>
            <a:r>
              <a:rPr lang="en-US" dirty="0">
                <a:effectLst/>
              </a:rPr>
              <a:t>In this module, Program will display the list of food items and their specific price </a:t>
            </a:r>
            <a:r>
              <a:rPr lang="en-US" dirty="0" smtClean="0">
                <a:effectLst/>
              </a:rPr>
              <a:t>in the Hotel Restaurant which are accordingly ordered by the customer .  And thus would provide the bill of the items specified by the user.</a:t>
            </a:r>
          </a:p>
          <a:p>
            <a:pPr marL="0" indent="0" fontAlgn="base">
              <a:buNone/>
            </a:pPr>
            <a:endParaRPr lang="en-US" dirty="0">
              <a:effectLs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18300" y="6083300"/>
            <a:ext cx="2425700"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10339525"/>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1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13985"/>
          </a:xfrm>
        </p:spPr>
        <p:txBody>
          <a:bodyPr/>
          <a:lstStyle/>
          <a:p>
            <a:pPr algn="ctr"/>
            <a:r>
              <a:rPr lang="en-US" b="1" u="sng" dirty="0" smtClean="0"/>
              <a:t>Restaurant Module</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7686149"/>
              </p:ext>
            </p:extLst>
          </p:nvPr>
        </p:nvGraphicFramePr>
        <p:xfrm>
          <a:off x="188913" y="1655763"/>
          <a:ext cx="8324850" cy="4806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765597" y="6012355"/>
            <a:ext cx="2425700"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707015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par>
                          <p:cTn id="11" fill="hold">
                            <p:stCondLst>
                              <p:cond delay="1250"/>
                            </p:stCondLst>
                            <p:childTnLst>
                              <p:par>
                                <p:cTn id="12" presetID="27" presetClass="emph" presetSubtype="0" fill="remove" grpId="0" nodeType="afterEffect">
                                  <p:stCondLst>
                                    <p:cond delay="0"/>
                                  </p:stCondLst>
                                  <p:childTnLst>
                                    <p:animClr clrSpc="rgb" dir="cw">
                                      <p:cBhvr override="childStyle">
                                        <p:cTn id="13" dur="250" autoRev="1" fill="remove"/>
                                        <p:tgtEl>
                                          <p:spTgt spid="4">
                                            <p:graphicEl>
                                              <a:dgm id="{743D369A-5AE4-4E9B-89F8-8D0BF9D07993}"/>
                                            </p:graphicEl>
                                          </p:spTgt>
                                        </p:tgtEl>
                                        <p:attrNameLst>
                                          <p:attrName>style.color</p:attrName>
                                        </p:attrNameLst>
                                      </p:cBhvr>
                                      <p:to>
                                        <a:schemeClr val="bg1"/>
                                      </p:to>
                                    </p:animClr>
                                    <p:animClr clrSpc="rgb" dir="cw">
                                      <p:cBhvr>
                                        <p:cTn id="14" dur="250" autoRev="1" fill="remove"/>
                                        <p:tgtEl>
                                          <p:spTgt spid="4">
                                            <p:graphicEl>
                                              <a:dgm id="{743D369A-5AE4-4E9B-89F8-8D0BF9D07993}"/>
                                            </p:graphicEl>
                                          </p:spTgt>
                                        </p:tgtEl>
                                        <p:attrNameLst>
                                          <p:attrName>fillcolor</p:attrName>
                                        </p:attrNameLst>
                                      </p:cBhvr>
                                      <p:to>
                                        <a:schemeClr val="bg1"/>
                                      </p:to>
                                    </p:animClr>
                                    <p:set>
                                      <p:cBhvr>
                                        <p:cTn id="15" dur="250" autoRev="1" fill="remove"/>
                                        <p:tgtEl>
                                          <p:spTgt spid="4">
                                            <p:graphicEl>
                                              <a:dgm id="{743D369A-5AE4-4E9B-89F8-8D0BF9D07993}"/>
                                            </p:graphicEl>
                                          </p:spTgt>
                                        </p:tgtEl>
                                        <p:attrNameLst>
                                          <p:attrName>fill.type</p:attrName>
                                        </p:attrNameLst>
                                      </p:cBhvr>
                                      <p:to>
                                        <p:strVal val="solid"/>
                                      </p:to>
                                    </p:set>
                                    <p:set>
                                      <p:cBhvr>
                                        <p:cTn id="16" dur="250" autoRev="1" fill="remove"/>
                                        <p:tgtEl>
                                          <p:spTgt spid="4">
                                            <p:graphicEl>
                                              <a:dgm id="{743D369A-5AE4-4E9B-89F8-8D0BF9D07993}"/>
                                            </p:graphicEl>
                                          </p:spTgt>
                                        </p:tgtEl>
                                        <p:attrNameLst>
                                          <p:attrName>fill.on</p:attrName>
                                        </p:attrNameLst>
                                      </p:cBhvr>
                                      <p:to>
                                        <p:strVal val="true"/>
                                      </p:to>
                                    </p:set>
                                  </p:childTnLst>
                                </p:cTn>
                              </p:par>
                            </p:childTnLst>
                          </p:cTn>
                        </p:par>
                        <p:par>
                          <p:cTn id="17" fill="hold">
                            <p:stCondLst>
                              <p:cond delay="1750"/>
                            </p:stCondLst>
                            <p:childTnLst>
                              <p:par>
                                <p:cTn id="18" presetID="27" presetClass="emph" presetSubtype="0" fill="remove" grpId="0" nodeType="afterEffect">
                                  <p:stCondLst>
                                    <p:cond delay="0"/>
                                  </p:stCondLst>
                                  <p:childTnLst>
                                    <p:animClr clrSpc="rgb" dir="cw">
                                      <p:cBhvr override="childStyle">
                                        <p:cTn id="19" dur="250" autoRev="1" fill="remove"/>
                                        <p:tgtEl>
                                          <p:spTgt spid="4">
                                            <p:graphicEl>
                                              <a:dgm id="{8F60CF5E-CBC2-4C30-BB43-376FD2E82391}"/>
                                            </p:graphicEl>
                                          </p:spTgt>
                                        </p:tgtEl>
                                        <p:attrNameLst>
                                          <p:attrName>style.color</p:attrName>
                                        </p:attrNameLst>
                                      </p:cBhvr>
                                      <p:to>
                                        <a:schemeClr val="bg1"/>
                                      </p:to>
                                    </p:animClr>
                                    <p:animClr clrSpc="rgb" dir="cw">
                                      <p:cBhvr>
                                        <p:cTn id="20" dur="250" autoRev="1" fill="remove"/>
                                        <p:tgtEl>
                                          <p:spTgt spid="4">
                                            <p:graphicEl>
                                              <a:dgm id="{8F60CF5E-CBC2-4C30-BB43-376FD2E82391}"/>
                                            </p:graphicEl>
                                          </p:spTgt>
                                        </p:tgtEl>
                                        <p:attrNameLst>
                                          <p:attrName>fillcolor</p:attrName>
                                        </p:attrNameLst>
                                      </p:cBhvr>
                                      <p:to>
                                        <a:schemeClr val="bg1"/>
                                      </p:to>
                                    </p:animClr>
                                    <p:set>
                                      <p:cBhvr>
                                        <p:cTn id="21" dur="250" autoRev="1" fill="remove"/>
                                        <p:tgtEl>
                                          <p:spTgt spid="4">
                                            <p:graphicEl>
                                              <a:dgm id="{8F60CF5E-CBC2-4C30-BB43-376FD2E82391}"/>
                                            </p:graphicEl>
                                          </p:spTgt>
                                        </p:tgtEl>
                                        <p:attrNameLst>
                                          <p:attrName>fill.type</p:attrName>
                                        </p:attrNameLst>
                                      </p:cBhvr>
                                      <p:to>
                                        <p:strVal val="solid"/>
                                      </p:to>
                                    </p:set>
                                    <p:set>
                                      <p:cBhvr>
                                        <p:cTn id="22" dur="250" autoRev="1" fill="remove"/>
                                        <p:tgtEl>
                                          <p:spTgt spid="4">
                                            <p:graphicEl>
                                              <a:dgm id="{8F60CF5E-CBC2-4C30-BB43-376FD2E82391}"/>
                                            </p:graphicEl>
                                          </p:spTgt>
                                        </p:tgtEl>
                                        <p:attrNameLst>
                                          <p:attrName>fill.on</p:attrName>
                                        </p:attrNameLst>
                                      </p:cBhvr>
                                      <p:to>
                                        <p:strVal val="true"/>
                                      </p:to>
                                    </p:set>
                                  </p:childTnLst>
                                </p:cTn>
                              </p:par>
                            </p:childTnLst>
                          </p:cTn>
                        </p:par>
                        <p:par>
                          <p:cTn id="23" fill="hold">
                            <p:stCondLst>
                              <p:cond delay="2250"/>
                            </p:stCondLst>
                            <p:childTnLst>
                              <p:par>
                                <p:cTn id="24" presetID="27" presetClass="emph" presetSubtype="0" fill="remove" grpId="0" nodeType="afterEffect">
                                  <p:stCondLst>
                                    <p:cond delay="0"/>
                                  </p:stCondLst>
                                  <p:childTnLst>
                                    <p:animClr clrSpc="rgb" dir="cw">
                                      <p:cBhvr override="childStyle">
                                        <p:cTn id="25" dur="250" autoRev="1" fill="remove"/>
                                        <p:tgtEl>
                                          <p:spTgt spid="4">
                                            <p:graphicEl>
                                              <a:dgm id="{DF8E08D9-72F5-4D54-A86F-452CF279DB4A}"/>
                                            </p:graphicEl>
                                          </p:spTgt>
                                        </p:tgtEl>
                                        <p:attrNameLst>
                                          <p:attrName>style.color</p:attrName>
                                        </p:attrNameLst>
                                      </p:cBhvr>
                                      <p:to>
                                        <a:schemeClr val="bg1"/>
                                      </p:to>
                                    </p:animClr>
                                    <p:animClr clrSpc="rgb" dir="cw">
                                      <p:cBhvr>
                                        <p:cTn id="26" dur="250" autoRev="1" fill="remove"/>
                                        <p:tgtEl>
                                          <p:spTgt spid="4">
                                            <p:graphicEl>
                                              <a:dgm id="{DF8E08D9-72F5-4D54-A86F-452CF279DB4A}"/>
                                            </p:graphicEl>
                                          </p:spTgt>
                                        </p:tgtEl>
                                        <p:attrNameLst>
                                          <p:attrName>fillcolor</p:attrName>
                                        </p:attrNameLst>
                                      </p:cBhvr>
                                      <p:to>
                                        <a:schemeClr val="bg1"/>
                                      </p:to>
                                    </p:animClr>
                                    <p:set>
                                      <p:cBhvr>
                                        <p:cTn id="27" dur="250" autoRev="1" fill="remove"/>
                                        <p:tgtEl>
                                          <p:spTgt spid="4">
                                            <p:graphicEl>
                                              <a:dgm id="{DF8E08D9-72F5-4D54-A86F-452CF279DB4A}"/>
                                            </p:graphicEl>
                                          </p:spTgt>
                                        </p:tgtEl>
                                        <p:attrNameLst>
                                          <p:attrName>fill.type</p:attrName>
                                        </p:attrNameLst>
                                      </p:cBhvr>
                                      <p:to>
                                        <p:strVal val="solid"/>
                                      </p:to>
                                    </p:set>
                                    <p:set>
                                      <p:cBhvr>
                                        <p:cTn id="28" dur="250" autoRev="1" fill="remove"/>
                                        <p:tgtEl>
                                          <p:spTgt spid="4">
                                            <p:graphicEl>
                                              <a:dgm id="{DF8E08D9-72F5-4D54-A86F-452CF279DB4A}"/>
                                            </p:graphicEl>
                                          </p:spTgt>
                                        </p:tgtEl>
                                        <p:attrNameLst>
                                          <p:attrName>fill.on</p:attrName>
                                        </p:attrNameLst>
                                      </p:cBhvr>
                                      <p:to>
                                        <p:strVal val="true"/>
                                      </p:to>
                                    </p:set>
                                  </p:childTnLst>
                                </p:cTn>
                              </p:par>
                            </p:childTnLst>
                          </p:cTn>
                        </p:par>
                        <p:par>
                          <p:cTn id="29" fill="hold">
                            <p:stCondLst>
                              <p:cond delay="2750"/>
                            </p:stCondLst>
                            <p:childTnLst>
                              <p:par>
                                <p:cTn id="30" presetID="27" presetClass="emph" presetSubtype="0" fill="remove" grpId="0" nodeType="afterEffect">
                                  <p:stCondLst>
                                    <p:cond delay="0"/>
                                  </p:stCondLst>
                                  <p:childTnLst>
                                    <p:animClr clrSpc="rgb" dir="cw">
                                      <p:cBhvr override="childStyle">
                                        <p:cTn id="31" dur="250" autoRev="1" fill="remove"/>
                                        <p:tgtEl>
                                          <p:spTgt spid="4">
                                            <p:graphicEl>
                                              <a:dgm id="{159F0411-6762-45FD-8FB7-19588E26478E}"/>
                                            </p:graphicEl>
                                          </p:spTgt>
                                        </p:tgtEl>
                                        <p:attrNameLst>
                                          <p:attrName>style.color</p:attrName>
                                        </p:attrNameLst>
                                      </p:cBhvr>
                                      <p:to>
                                        <a:schemeClr val="bg1"/>
                                      </p:to>
                                    </p:animClr>
                                    <p:animClr clrSpc="rgb" dir="cw">
                                      <p:cBhvr>
                                        <p:cTn id="32" dur="250" autoRev="1" fill="remove"/>
                                        <p:tgtEl>
                                          <p:spTgt spid="4">
                                            <p:graphicEl>
                                              <a:dgm id="{159F0411-6762-45FD-8FB7-19588E26478E}"/>
                                            </p:graphicEl>
                                          </p:spTgt>
                                        </p:tgtEl>
                                        <p:attrNameLst>
                                          <p:attrName>fillcolor</p:attrName>
                                        </p:attrNameLst>
                                      </p:cBhvr>
                                      <p:to>
                                        <a:schemeClr val="bg1"/>
                                      </p:to>
                                    </p:animClr>
                                    <p:set>
                                      <p:cBhvr>
                                        <p:cTn id="33" dur="250" autoRev="1" fill="remove"/>
                                        <p:tgtEl>
                                          <p:spTgt spid="4">
                                            <p:graphicEl>
                                              <a:dgm id="{159F0411-6762-45FD-8FB7-19588E26478E}"/>
                                            </p:graphicEl>
                                          </p:spTgt>
                                        </p:tgtEl>
                                        <p:attrNameLst>
                                          <p:attrName>fill.type</p:attrName>
                                        </p:attrNameLst>
                                      </p:cBhvr>
                                      <p:to>
                                        <p:strVal val="solid"/>
                                      </p:to>
                                    </p:set>
                                    <p:set>
                                      <p:cBhvr>
                                        <p:cTn id="34" dur="250" autoRev="1" fill="remove"/>
                                        <p:tgtEl>
                                          <p:spTgt spid="4">
                                            <p:graphicEl>
                                              <a:dgm id="{159F0411-6762-45FD-8FB7-19588E26478E}"/>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9" y="115726"/>
            <a:ext cx="8182303" cy="909033"/>
          </a:xfrm>
        </p:spPr>
        <p:txBody>
          <a:bodyPr/>
          <a:lstStyle/>
          <a:p>
            <a:pPr algn="ctr"/>
            <a:r>
              <a:rPr lang="en-US" b="1" u="sng" dirty="0" smtClean="0"/>
              <a:t>Total Bill module</a:t>
            </a:r>
            <a:endParaRPr lang="en-US" b="1" u="sng" dirty="0"/>
          </a:p>
        </p:txBody>
      </p:sp>
      <p:sp>
        <p:nvSpPr>
          <p:cNvPr id="3" name="Content Placeholder 2"/>
          <p:cNvSpPr>
            <a:spLocks noGrp="1"/>
          </p:cNvSpPr>
          <p:nvPr>
            <p:ph idx="1"/>
          </p:nvPr>
        </p:nvSpPr>
        <p:spPr>
          <a:xfrm>
            <a:off x="457200" y="1277007"/>
            <a:ext cx="8150772" cy="4760332"/>
          </a:xfrm>
        </p:spPr>
        <p:txBody>
          <a:bodyPr>
            <a:normAutofit lnSpcReduction="10000"/>
          </a:bodyPr>
          <a:lstStyle/>
          <a:p>
            <a:pPr marL="0" indent="0" fontAlgn="base">
              <a:buNone/>
            </a:pPr>
            <a:endParaRPr lang="en-US" b="1" dirty="0">
              <a:effectLst/>
            </a:endParaRPr>
          </a:p>
          <a:p>
            <a:pPr marL="0" indent="0" fontAlgn="base">
              <a:buNone/>
            </a:pPr>
            <a:r>
              <a:rPr lang="en-US" dirty="0">
                <a:effectLst/>
              </a:rPr>
              <a:t>In this module, Program will display the total purchase of the customer.</a:t>
            </a:r>
          </a:p>
          <a:p>
            <a:pPr marL="0" indent="0" fontAlgn="base">
              <a:buNone/>
            </a:pPr>
            <a:r>
              <a:rPr lang="en-US" b="1" dirty="0">
                <a:effectLst/>
              </a:rPr>
              <a:t>I</a:t>
            </a:r>
            <a:r>
              <a:rPr lang="en-US" dirty="0">
                <a:effectLst/>
              </a:rPr>
              <a:t>t will print a perfect bill containing Customer Details, Name of the Customer, Address off the Customer, Check-in date, Check-out date, Room no. , Room rent, Food bill, Sub Total, Additional Charges and at the last Grand Total.</a:t>
            </a:r>
          </a:p>
          <a:p>
            <a:pPr marL="0" indent="0">
              <a:buNone/>
            </a:pPr>
            <a:r>
              <a:rPr lang="en-US" dirty="0">
                <a:effectLst/>
              </a:rPr>
              <a:t/>
            </a:r>
            <a:br>
              <a:rPr lang="en-US" dirty="0">
                <a:effectLst/>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1099734354"/>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1" presetClass="entr" presetSubtype="1"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heel(1)">
                                      <p:cBhvr>
                                        <p:cTn id="13" dur="2000"/>
                                        <p:tgtEl>
                                          <p:spTgt spid="3">
                                            <p:txEl>
                                              <p:pRg st="1" end="1"/>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heel(1)">
                                      <p:cBhvr>
                                        <p:cTn id="16" dur="2000"/>
                                        <p:tgtEl>
                                          <p:spTgt spid="3">
                                            <p:txEl>
                                              <p:pRg st="2" end="2"/>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heel(1)">
                                      <p:cBhvr>
                                        <p:cTn id="19"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86" y="178788"/>
            <a:ext cx="8781393" cy="1035157"/>
          </a:xfrm>
        </p:spPr>
        <p:txBody>
          <a:bodyPr/>
          <a:lstStyle/>
          <a:p>
            <a:pPr algn="ctr"/>
            <a:r>
              <a:rPr lang="en-US" b="1" u="sng" dirty="0" smtClean="0"/>
              <a:t>Total Bill Module</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705175919"/>
              </p:ext>
            </p:extLst>
          </p:nvPr>
        </p:nvGraphicFramePr>
        <p:xfrm>
          <a:off x="188913" y="1308100"/>
          <a:ext cx="8813800" cy="534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470196204"/>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mph" presetSubtype="0" fill="hold" grpId="0" nodeType="after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Output snapshots </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4952" y="977462"/>
            <a:ext cx="8671034" cy="54391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2657392779"/>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3779" y="457200"/>
            <a:ext cx="8702566" cy="58647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1499185558"/>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2248" y="882868"/>
            <a:ext cx="8718331" cy="55967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3786799167"/>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8046" y="299545"/>
            <a:ext cx="8287907" cy="622737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2376863948"/>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5311" y="425669"/>
            <a:ext cx="8481848" cy="613278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289808595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19</a:t>
            </a:fld>
            <a:endParaRPr lang="en-GB" sz="1200" b="0" strike="noStrike" spc="-1">
              <a:latin typeface="Times New Roman"/>
            </a:endParaRPr>
          </a:p>
        </p:txBody>
      </p:sp>
      <p:sp>
        <p:nvSpPr>
          <p:cNvPr id="2" name="TextBox 1"/>
          <p:cNvSpPr txBox="1"/>
          <p:nvPr/>
        </p:nvSpPr>
        <p:spPr>
          <a:xfrm>
            <a:off x="2538248" y="2222938"/>
            <a:ext cx="184731" cy="369332"/>
          </a:xfrm>
          <a:prstGeom prst="rect">
            <a:avLst/>
          </a:prstGeom>
          <a:noFill/>
        </p:spPr>
        <p:txBody>
          <a:bodyPr wrap="none" rtlCol="0">
            <a:spAutoFit/>
          </a:bodyPr>
          <a:lstStyle/>
          <a:p>
            <a:endParaRPr lang="en-US" dirty="0"/>
          </a:p>
        </p:txBody>
      </p:sp>
      <p:sp>
        <p:nvSpPr>
          <p:cNvPr id="3" name="Title 2"/>
          <p:cNvSpPr>
            <a:spLocks noGrp="1"/>
          </p:cNvSpPr>
          <p:nvPr>
            <p:ph type="title"/>
          </p:nvPr>
        </p:nvSpPr>
        <p:spPr>
          <a:xfrm>
            <a:off x="362607" y="289146"/>
            <a:ext cx="8198069" cy="1113985"/>
          </a:xfrm>
        </p:spPr>
        <p:txBody>
          <a:bodyPr/>
          <a:lstStyle/>
          <a:p>
            <a:pPr algn="ctr"/>
            <a:r>
              <a:rPr lang="en-US" b="1" u="sng" dirty="0" smtClean="0"/>
              <a:t>Future Scope &amp; Conclusion</a:t>
            </a:r>
            <a:endParaRPr lang="en-US" b="1" u="sng" dirty="0"/>
          </a:p>
        </p:txBody>
      </p:sp>
      <p:sp>
        <p:nvSpPr>
          <p:cNvPr id="7" name="TextShape 1"/>
          <p:cNvSpPr txBox="1">
            <a:spLocks noGrp="1"/>
          </p:cNvSpPr>
          <p:nvPr>
            <p:ph idx="1"/>
          </p:nvPr>
        </p:nvSpPr>
        <p:spPr>
          <a:xfrm>
            <a:off x="362607" y="2002220"/>
            <a:ext cx="8324193" cy="4354129"/>
          </a:xfrm>
          <a:prstGeom prst="rect">
            <a:avLst/>
          </a:prstGeom>
          <a:noFill/>
          <a:ln w="9360">
            <a:noFill/>
          </a:ln>
        </p:spPr>
        <p:txBody>
          <a:bodyPr anchor="ctr">
            <a:noAutofit/>
          </a:bodyPr>
          <a:lstStyle/>
          <a:p>
            <a:pPr marL="0" indent="0" algn="ctr">
              <a:lnSpc>
                <a:spcPct val="100000"/>
              </a:lnSpc>
              <a:buNone/>
            </a:pPr>
            <a:r>
              <a:rPr lang="en-US" sz="2400" dirty="0" smtClean="0">
                <a:effectLst/>
              </a:rPr>
              <a:t>This </a:t>
            </a:r>
            <a:r>
              <a:rPr lang="en-US" sz="2400" dirty="0">
                <a:effectLst/>
              </a:rPr>
              <a:t>project is designed to create a platform that allows booth the user and administrator to keep track of transactions like room reservations, room booking, financial administration of the </a:t>
            </a:r>
            <a:r>
              <a:rPr lang="en-US" sz="2400" dirty="0" smtClean="0">
                <a:effectLst/>
              </a:rPr>
              <a:t>hotel.</a:t>
            </a:r>
          </a:p>
          <a:p>
            <a:pPr marL="0" indent="0" algn="ctr">
              <a:lnSpc>
                <a:spcPct val="100000"/>
              </a:lnSpc>
              <a:buNone/>
            </a:pPr>
            <a:r>
              <a:rPr lang="en-US" sz="2400" dirty="0" smtClean="0">
                <a:effectLst/>
              </a:rPr>
              <a:t>Future Scope:</a:t>
            </a:r>
          </a:p>
          <a:p>
            <a:pPr marL="0" indent="0" algn="ctr">
              <a:lnSpc>
                <a:spcPct val="100000"/>
              </a:lnSpc>
              <a:buNone/>
            </a:pPr>
            <a:r>
              <a:rPr lang="en-US" sz="2400" dirty="0" smtClean="0">
                <a:effectLst/>
              </a:rPr>
              <a:t> </a:t>
            </a:r>
            <a:r>
              <a:rPr lang="en-US" sz="2400" dirty="0">
                <a:effectLst/>
              </a:rPr>
              <a:t>This program can further create a  hotel transaction database in excel and access it using various inbuilt functions. </a:t>
            </a:r>
            <a:r>
              <a:rPr lang="en-US" sz="2400" dirty="0" smtClean="0">
                <a:effectLst/>
              </a:rPr>
              <a:t> Nowadays hotel’s are providing many other facilities, this project can further be improved by adding high level Python modules for intricate details.</a:t>
            </a:r>
            <a:endParaRPr lang="en-US" sz="2400" b="1" strike="noStrike" spc="-1" dirty="0">
              <a:solidFill>
                <a:srgbClr val="00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52593" y="6161906"/>
            <a:ext cx="2191407" cy="696094"/>
          </a:xfrm>
          <a:prstGeom prst="rect">
            <a:avLst/>
          </a:prstGeom>
        </p:spPr>
      </p:pic>
    </p:spTree>
    <p:extLst>
      <p:ext uri="{BB962C8B-B14F-4D97-AF65-F5344CB8AC3E}">
        <p14:creationId xmlns:p14="http://schemas.microsoft.com/office/powerpoint/2010/main" xmlns="" val="3909707363"/>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p:cTn id="15"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7">
                                            <p:txEl>
                                              <p:pRg st="0" end="0"/>
                                            </p:txEl>
                                          </p:spTgt>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p:cTn id="20"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7">
                                            <p:txEl>
                                              <p:pRg st="1" end="1"/>
                                            </p:txEl>
                                          </p:spTgt>
                                        </p:tgtEl>
                                      </p:cBhvr>
                                    </p:animEffect>
                                  </p:childTnLst>
                                </p:cTn>
                              </p:par>
                              <p:par>
                                <p:cTn id="23" presetID="53" presetClass="entr" presetSubtype="16"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695565" y="37231"/>
            <a:ext cx="6019560" cy="837720"/>
          </a:xfrm>
          <a:prstGeom prst="rect">
            <a:avLst/>
          </a:prstGeom>
          <a:noFill/>
          <a:ln w="9360">
            <a:noFill/>
          </a:ln>
        </p:spPr>
        <p:txBody>
          <a:bodyPr anchor="ctr">
            <a:noAutofit/>
          </a:bodyPr>
          <a:lstStyle/>
          <a:p>
            <a:pPr algn="ctr">
              <a:lnSpc>
                <a:spcPct val="100000"/>
              </a:lnSpc>
            </a:pPr>
            <a:r>
              <a:rPr lang="en-US" sz="4000" b="1" u="sng" spc="-1" dirty="0" smtClean="0">
                <a:latin typeface="Times New Roman" panose="02020603050405020304" pitchFamily="18" charset="0"/>
                <a:cs typeface="Times New Roman" panose="02020603050405020304" pitchFamily="18" charset="0"/>
              </a:rPr>
              <a:t>Project </a:t>
            </a:r>
            <a:r>
              <a:rPr lang="en-US" sz="4000" b="1" u="sng" strike="noStrike" spc="-1" dirty="0" smtClean="0">
                <a:latin typeface="Times New Roman" panose="02020603050405020304" pitchFamily="18" charset="0"/>
                <a:cs typeface="Times New Roman" panose="02020603050405020304" pitchFamily="18" charset="0"/>
              </a:rPr>
              <a:t> </a:t>
            </a:r>
            <a:r>
              <a:rPr lang="en-US" sz="4000" b="1" u="sng" strike="noStrike" spc="-1" dirty="0">
                <a:latin typeface="Times New Roman" panose="02020603050405020304" pitchFamily="18" charset="0"/>
                <a:cs typeface="Times New Roman" panose="02020603050405020304" pitchFamily="18" charset="0"/>
              </a:rPr>
              <a:t>Details</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52640" y="929057"/>
            <a:ext cx="8838720" cy="5427463"/>
          </a:xfrm>
          <a:prstGeom prst="rect">
            <a:avLst/>
          </a:prstGeom>
          <a:noFill/>
          <a:ln w="9360">
            <a:noFill/>
          </a:ln>
        </p:spPr>
        <p:txBody>
          <a:bodyPr lIns="91440" tIns="45720" rIns="91440" bIns="45720" anchor="t">
            <a:noAutofit/>
          </a:bodyPr>
          <a:lstStyle/>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1" spc="-1" dirty="0" smtClean="0">
              <a:solidFill>
                <a:srgbClr val="000000"/>
              </a:solidFill>
              <a:latin typeface="Times New Roman" panose="02020603050405020304" pitchFamily="18" charset="0"/>
              <a:cs typeface="Times New Roman" panose="02020603050405020304" pitchFamily="18" charset="0"/>
            </a:endParaRPr>
          </a:p>
          <a:p>
            <a:pPr marL="342900" indent="-342900">
              <a:lnSpc>
                <a:spcPct val="100000"/>
              </a:lnSpc>
              <a:spcBef>
                <a:spcPts val="400"/>
              </a:spcBef>
              <a:buFont typeface="Arial" panose="020B0604020202020204" pitchFamily="34" charset="0"/>
              <a:buChar char="•"/>
            </a:pPr>
            <a:endParaRPr lang="en-US" spc="-1" dirty="0">
              <a:solidFill>
                <a:srgbClr val="000000"/>
              </a:solidFill>
              <a:latin typeface="Times New Roman" panose="02020603050405020304" pitchFamily="18" charset="0"/>
              <a:cs typeface="Times New Roman" panose="02020603050405020304" pitchFamily="18" charset="0"/>
            </a:endParaRPr>
          </a:p>
          <a:p>
            <a:pPr marL="342900" indent="-342900">
              <a:lnSpc>
                <a:spcPct val="100000"/>
              </a:lnSpc>
              <a:spcBef>
                <a:spcPts val="400"/>
              </a:spcBef>
              <a:buFont typeface="Arial" panose="020B0604020202020204" pitchFamily="34" charset="0"/>
              <a:buChar char="•"/>
            </a:pPr>
            <a:endParaRPr lang="en-US"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759901383"/>
              </p:ext>
            </p:extLst>
          </p:nvPr>
        </p:nvGraphicFramePr>
        <p:xfrm>
          <a:off x="315310" y="929057"/>
          <a:ext cx="8371130" cy="4978681"/>
        </p:xfrm>
        <a:graphic>
          <a:graphicData uri="http://schemas.openxmlformats.org/drawingml/2006/table">
            <a:tbl>
              <a:tblPr firstRow="1" firstCol="1" bandRow="1">
                <a:tableStyleId>{85BE263C-DBD7-4A20-BB59-AAB30ACAA65A}</a:tableStyleId>
              </a:tblPr>
              <a:tblGrid>
                <a:gridCol w="2427890"/>
                <a:gridCol w="5943240"/>
              </a:tblGrid>
              <a:tr h="458309">
                <a:tc>
                  <a:txBody>
                    <a:bodyPr/>
                    <a:lstStyle/>
                    <a:p>
                      <a:pPr marL="0" marR="0">
                        <a:lnSpc>
                          <a:spcPct val="107000"/>
                        </a:lnSpc>
                        <a:spcBef>
                          <a:spcPts val="0"/>
                        </a:spcBef>
                        <a:spcAft>
                          <a:spcPts val="0"/>
                        </a:spcAft>
                      </a:pPr>
                      <a:r>
                        <a:rPr lang="en-US" sz="2400" dirty="0" smtClean="0">
                          <a:effectLst/>
                        </a:rPr>
                        <a:t>Group Name</a:t>
                      </a:r>
                      <a:r>
                        <a:rPr lang="en-US" sz="2400" baseline="0" dirty="0" smtClean="0">
                          <a:effectLst/>
                        </a:rPr>
                        <a:t> </a:t>
                      </a:r>
                      <a:endParaRPr lang="en-US" sz="2400" dirty="0">
                        <a:effectLst/>
                        <a:latin typeface="Calibri"/>
                        <a:ea typeface="Calibri"/>
                        <a:cs typeface="Calibri"/>
                      </a:endParaRPr>
                    </a:p>
                  </a:txBody>
                  <a:tcPr marL="32919" marR="32919" marT="0" marB="0"/>
                </a:tc>
                <a:tc>
                  <a:txBody>
                    <a:bodyPr/>
                    <a:lstStyle/>
                    <a:p>
                      <a:pPr marL="0" marR="0">
                        <a:lnSpc>
                          <a:spcPct val="107000"/>
                        </a:lnSpc>
                        <a:spcBef>
                          <a:spcPts val="0"/>
                        </a:spcBef>
                        <a:spcAft>
                          <a:spcPts val="0"/>
                        </a:spcAft>
                      </a:pPr>
                      <a:r>
                        <a:rPr lang="en-US" sz="2000" dirty="0">
                          <a:effectLst/>
                        </a:rPr>
                        <a:t>Group </a:t>
                      </a:r>
                      <a:r>
                        <a:rPr lang="en-US" sz="2000" dirty="0" smtClean="0">
                          <a:effectLst/>
                        </a:rPr>
                        <a:t>15</a:t>
                      </a:r>
                      <a:endParaRPr lang="en-US" sz="2000" dirty="0">
                        <a:effectLst/>
                        <a:latin typeface="Calibri"/>
                        <a:ea typeface="Calibri"/>
                        <a:cs typeface="Calibri"/>
                      </a:endParaRPr>
                    </a:p>
                  </a:txBody>
                  <a:tcPr marL="32919" marR="32919" marT="0" marB="0"/>
                </a:tc>
              </a:tr>
              <a:tr h="773033">
                <a:tc>
                  <a:txBody>
                    <a:bodyPr/>
                    <a:lstStyle/>
                    <a:p>
                      <a:pPr marL="0" marR="0">
                        <a:lnSpc>
                          <a:spcPct val="107000"/>
                        </a:lnSpc>
                        <a:spcBef>
                          <a:spcPts val="0"/>
                        </a:spcBef>
                        <a:spcAft>
                          <a:spcPts val="0"/>
                        </a:spcAft>
                      </a:pPr>
                      <a:r>
                        <a:rPr lang="en-US" sz="2400" dirty="0">
                          <a:effectLst/>
                        </a:rPr>
                        <a:t>Project Title</a:t>
                      </a:r>
                    </a:p>
                    <a:p>
                      <a:pPr marL="0" marR="0">
                        <a:lnSpc>
                          <a:spcPct val="107000"/>
                        </a:lnSpc>
                        <a:spcBef>
                          <a:spcPts val="0"/>
                        </a:spcBef>
                        <a:spcAft>
                          <a:spcPts val="0"/>
                        </a:spcAft>
                      </a:pPr>
                      <a:r>
                        <a:rPr lang="en-US" sz="2000" dirty="0">
                          <a:effectLst/>
                        </a:rPr>
                        <a:t> </a:t>
                      </a:r>
                      <a:endParaRPr lang="en-US" sz="2000" dirty="0">
                        <a:effectLst/>
                        <a:latin typeface="Calibri"/>
                        <a:ea typeface="Calibri"/>
                        <a:cs typeface="Calibri"/>
                      </a:endParaRPr>
                    </a:p>
                  </a:txBody>
                  <a:tcPr marL="32919" marR="32919" marT="0" marB="0"/>
                </a:tc>
                <a:tc>
                  <a:txBody>
                    <a:bodyPr/>
                    <a:lstStyle/>
                    <a:p>
                      <a:pPr marL="0" marR="0">
                        <a:lnSpc>
                          <a:spcPct val="107000"/>
                        </a:lnSpc>
                        <a:spcBef>
                          <a:spcPts val="0"/>
                        </a:spcBef>
                        <a:spcAft>
                          <a:spcPts val="0"/>
                        </a:spcAft>
                      </a:pPr>
                      <a:r>
                        <a:rPr lang="en-US" sz="600" dirty="0">
                          <a:effectLst/>
                        </a:rPr>
                        <a:t> </a:t>
                      </a:r>
                      <a:endParaRPr lang="en-US" sz="500" dirty="0">
                        <a:effectLst/>
                      </a:endParaRPr>
                    </a:p>
                    <a:p>
                      <a:pPr marL="0" marR="0">
                        <a:lnSpc>
                          <a:spcPct val="107000"/>
                        </a:lnSpc>
                        <a:spcBef>
                          <a:spcPts val="0"/>
                        </a:spcBef>
                        <a:spcAft>
                          <a:spcPts val="0"/>
                        </a:spcAft>
                      </a:pPr>
                      <a:r>
                        <a:rPr lang="en-US" sz="2400" dirty="0" smtClean="0">
                          <a:effectLst/>
                        </a:rPr>
                        <a:t>Hotel Manika Au Berge Management System</a:t>
                      </a:r>
                    </a:p>
                  </a:txBody>
                  <a:tcPr marL="32919" marR="32919" marT="0" marB="0"/>
                </a:tc>
              </a:tr>
              <a:tr h="444271">
                <a:tc>
                  <a:txBody>
                    <a:bodyPr/>
                    <a:lstStyle/>
                    <a:p>
                      <a:pPr marL="0" marR="0">
                        <a:lnSpc>
                          <a:spcPct val="107000"/>
                        </a:lnSpc>
                        <a:spcBef>
                          <a:spcPts val="0"/>
                        </a:spcBef>
                        <a:spcAft>
                          <a:spcPts val="0"/>
                        </a:spcAft>
                      </a:pPr>
                      <a:r>
                        <a:rPr lang="en-US" sz="2400" dirty="0">
                          <a:effectLst/>
                        </a:rPr>
                        <a:t>Team Leader</a:t>
                      </a:r>
                    </a:p>
                    <a:p>
                      <a:pPr marL="0" marR="0">
                        <a:lnSpc>
                          <a:spcPct val="107000"/>
                        </a:lnSpc>
                        <a:spcBef>
                          <a:spcPts val="0"/>
                        </a:spcBef>
                        <a:spcAft>
                          <a:spcPts val="0"/>
                        </a:spcAft>
                      </a:pPr>
                      <a:endParaRPr lang="en-US" sz="500" dirty="0">
                        <a:effectLst/>
                        <a:latin typeface="Calibri"/>
                        <a:ea typeface="Calibri"/>
                        <a:cs typeface="Calibri"/>
                      </a:endParaRPr>
                    </a:p>
                  </a:txBody>
                  <a:tcPr marL="32919" marR="32919" marT="0" marB="0"/>
                </a:tc>
                <a:tc>
                  <a:txBody>
                    <a:bodyPr/>
                    <a:lstStyle/>
                    <a:p>
                      <a:pPr marL="0" marR="0">
                        <a:lnSpc>
                          <a:spcPct val="107000"/>
                        </a:lnSpc>
                        <a:spcBef>
                          <a:spcPts val="0"/>
                        </a:spcBef>
                        <a:spcAft>
                          <a:spcPts val="0"/>
                        </a:spcAft>
                      </a:pPr>
                      <a:r>
                        <a:rPr lang="en-US" sz="2400" dirty="0">
                          <a:effectLst/>
                        </a:rPr>
                        <a:t>Manmeet Kaur</a:t>
                      </a:r>
                      <a:endParaRPr lang="en-US" sz="2400" dirty="0">
                        <a:effectLst/>
                        <a:latin typeface="Calibri"/>
                        <a:ea typeface="Calibri"/>
                        <a:cs typeface="Calibri"/>
                      </a:endParaRPr>
                    </a:p>
                  </a:txBody>
                  <a:tcPr marL="32919" marR="32919" marT="0" marB="0"/>
                </a:tc>
              </a:tr>
              <a:tr h="3166932">
                <a:tc>
                  <a:txBody>
                    <a:bodyPr/>
                    <a:lstStyle/>
                    <a:p>
                      <a:pPr marL="0" marR="0">
                        <a:lnSpc>
                          <a:spcPct val="107000"/>
                        </a:lnSpc>
                        <a:spcBef>
                          <a:spcPts val="0"/>
                        </a:spcBef>
                        <a:spcAft>
                          <a:spcPts val="0"/>
                        </a:spcAft>
                      </a:pPr>
                      <a:r>
                        <a:rPr lang="en-US" sz="2400" dirty="0">
                          <a:effectLst/>
                        </a:rPr>
                        <a:t>Details of Work division</a:t>
                      </a:r>
                      <a:endParaRPr lang="en-US" sz="2400" dirty="0">
                        <a:effectLst/>
                        <a:latin typeface="Calibri"/>
                        <a:ea typeface="Calibri"/>
                        <a:cs typeface="Calibri"/>
                      </a:endParaRPr>
                    </a:p>
                  </a:txBody>
                  <a:tcPr marL="32919" marR="32919" marT="0" marB="0"/>
                </a:tc>
                <a:tc>
                  <a:txBody>
                    <a:bodyPr/>
                    <a:lstStyle/>
                    <a:p>
                      <a:pPr marL="0" marR="0">
                        <a:lnSpc>
                          <a:spcPct val="107000"/>
                        </a:lnSpc>
                        <a:spcBef>
                          <a:spcPts val="0"/>
                        </a:spcBef>
                        <a:spcAft>
                          <a:spcPts val="0"/>
                        </a:spcAft>
                      </a:pPr>
                      <a:r>
                        <a:rPr lang="en-US" sz="600" dirty="0">
                          <a:effectLst/>
                        </a:rPr>
                        <a:t> </a:t>
                      </a:r>
                      <a:endParaRPr lang="en-US" sz="500" dirty="0">
                        <a:effectLst/>
                        <a:latin typeface="Calibri"/>
                        <a:ea typeface="Calibri"/>
                        <a:cs typeface="Calibri"/>
                      </a:endParaRPr>
                    </a:p>
                  </a:txBody>
                  <a:tcPr marL="32919" marR="32919" marT="0" marB="0"/>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15125" y="6045222"/>
            <a:ext cx="2428875" cy="77152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xmlns="" val="2891725441"/>
              </p:ext>
            </p:extLst>
          </p:nvPr>
        </p:nvGraphicFramePr>
        <p:xfrm>
          <a:off x="2889985" y="2948151"/>
          <a:ext cx="5670691" cy="2566627"/>
        </p:xfrm>
        <a:graphic>
          <a:graphicData uri="http://schemas.openxmlformats.org/drawingml/2006/table">
            <a:tbl>
              <a:tblPr firstRow="1" bandRow="1">
                <a:tableStyleId>{5C22544A-7EE6-4342-B048-85BDC9FD1C3A}</a:tableStyleId>
              </a:tblPr>
              <a:tblGrid>
                <a:gridCol w="2076153"/>
                <a:gridCol w="3594538"/>
              </a:tblGrid>
              <a:tr h="646387">
                <a:tc>
                  <a:txBody>
                    <a:bodyPr/>
                    <a:lstStyle/>
                    <a:p>
                      <a:r>
                        <a:rPr lang="en-US" dirty="0" smtClean="0"/>
                        <a:t>Member</a:t>
                      </a:r>
                      <a:endParaRPr lang="en-US" dirty="0"/>
                    </a:p>
                  </a:txBody>
                  <a:tcPr/>
                </a:tc>
                <a:tc>
                  <a:txBody>
                    <a:bodyPr/>
                    <a:lstStyle/>
                    <a:p>
                      <a:r>
                        <a:rPr lang="en-US" dirty="0" smtClean="0"/>
                        <a:t>Contribution</a:t>
                      </a:r>
                      <a:endParaRPr lang="en-US" dirty="0"/>
                    </a:p>
                  </a:txBody>
                  <a:tcPr/>
                </a:tc>
              </a:tr>
              <a:tr h="574407">
                <a:tc>
                  <a:txBody>
                    <a:bodyPr/>
                    <a:lstStyle/>
                    <a:p>
                      <a:r>
                        <a:rPr lang="en-US" dirty="0" smtClean="0"/>
                        <a:t>Manmeet Kaur</a:t>
                      </a:r>
                      <a:endParaRPr lang="en-US" dirty="0"/>
                    </a:p>
                  </a:txBody>
                  <a:tcPr/>
                </a:tc>
                <a:tc>
                  <a:txBody>
                    <a:bodyPr/>
                    <a:lstStyle/>
                    <a:p>
                      <a:r>
                        <a:rPr lang="en-US" dirty="0" smtClean="0"/>
                        <a:t>Designed and coded</a:t>
                      </a:r>
                      <a:r>
                        <a:rPr lang="en-US" baseline="0" dirty="0" smtClean="0"/>
                        <a:t> the project on Hotel Management system</a:t>
                      </a:r>
                      <a:endParaRPr lang="en-US" dirty="0"/>
                    </a:p>
                  </a:txBody>
                  <a:tcPr/>
                </a:tc>
              </a:tr>
              <a:tr h="440368">
                <a:tc>
                  <a:txBody>
                    <a:bodyPr/>
                    <a:lstStyle/>
                    <a:p>
                      <a:r>
                        <a:rPr lang="en-US" dirty="0" smtClean="0"/>
                        <a:t>Mann</a:t>
                      </a:r>
                      <a:r>
                        <a:rPr lang="en-US" baseline="0" dirty="0" smtClean="0"/>
                        <a:t> Sharma</a:t>
                      </a:r>
                      <a:endParaRPr lang="en-US" dirty="0"/>
                    </a:p>
                  </a:txBody>
                  <a:tcPr/>
                </a:tc>
                <a:tc>
                  <a:txBody>
                    <a:bodyPr/>
                    <a:lstStyle/>
                    <a:p>
                      <a:r>
                        <a:rPr lang="en-US" dirty="0" smtClean="0"/>
                        <a:t>Made necessary commits to the project in</a:t>
                      </a:r>
                      <a:r>
                        <a:rPr lang="en-US" baseline="0" dirty="0" smtClean="0"/>
                        <a:t> </a:t>
                      </a:r>
                      <a:r>
                        <a:rPr lang="en-US" baseline="0" dirty="0" err="1" smtClean="0"/>
                        <a:t>GitHub</a:t>
                      </a:r>
                      <a:endParaRPr lang="en-US" baseline="0" dirty="0" smtClean="0"/>
                    </a:p>
                  </a:txBody>
                  <a:tcPr/>
                </a:tc>
              </a:tr>
              <a:tr h="440368">
                <a:tc>
                  <a:txBody>
                    <a:bodyPr/>
                    <a:lstStyle/>
                    <a:p>
                      <a:r>
                        <a:rPr lang="en-US" dirty="0" err="1" smtClean="0"/>
                        <a:t>Manav</a:t>
                      </a:r>
                      <a:r>
                        <a:rPr lang="en-US" baseline="0" dirty="0" smtClean="0"/>
                        <a:t> Singh</a:t>
                      </a:r>
                      <a:endParaRPr lang="en-US" dirty="0"/>
                    </a:p>
                  </a:txBody>
                  <a:tcPr/>
                </a:tc>
                <a:tc>
                  <a:txBody>
                    <a:bodyPr/>
                    <a:lstStyle/>
                    <a:p>
                      <a:r>
                        <a:rPr lang="en-US" dirty="0" smtClean="0"/>
                        <a:t>Innovated</a:t>
                      </a:r>
                      <a:r>
                        <a:rPr lang="en-US" baseline="0" dirty="0" smtClean="0"/>
                        <a:t> the idea of total billing system within the project </a:t>
                      </a:r>
                      <a:endParaRPr lang="en-US"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barn(inVertical)">
                                      <p:cBhvr>
                                        <p:cTn id="7" dur="500"/>
                                        <p:tgtEl>
                                          <p:spTgt spid="10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90" y="0"/>
            <a:ext cx="7948246" cy="1695631"/>
          </a:xfrm>
        </p:spPr>
        <p:txBody>
          <a:bodyPr/>
          <a:lstStyle/>
          <a:p>
            <a:pPr algn="ctr"/>
            <a:r>
              <a:rPr lang="en-US" dirty="0" err="1" smtClean="0"/>
              <a:t>GitHub</a:t>
            </a:r>
            <a:r>
              <a:rPr lang="en-US" dirty="0" smtClean="0"/>
              <a:t> welcomes you!</a:t>
            </a:r>
            <a:endParaRPr lang="en-US" dirty="0"/>
          </a:p>
        </p:txBody>
      </p:sp>
      <p:pic>
        <p:nvPicPr>
          <p:cNvPr id="4" name="Content Placeholder 3" descr="github-logo-45146A3FBE-seeklogo.com.png"/>
          <p:cNvPicPr>
            <a:picLocks noGrp="1" noChangeAspect="1"/>
          </p:cNvPicPr>
          <p:nvPr>
            <p:ph idx="1"/>
          </p:nvPr>
        </p:nvPicPr>
        <p:blipFill>
          <a:blip r:embed="rId2"/>
          <a:stretch>
            <a:fillRect/>
          </a:stretch>
        </p:blipFill>
        <p:spPr>
          <a:xfrm>
            <a:off x="1786598" y="2241550"/>
            <a:ext cx="6189784" cy="4616450"/>
          </a:xfrm>
        </p:spPr>
      </p:pic>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gitpic.png"/>
          <p:cNvPicPr>
            <a:picLocks noGrp="1" noChangeAspect="1"/>
          </p:cNvPicPr>
          <p:nvPr>
            <p:ph type="pic" idx="1"/>
          </p:nvPr>
        </p:nvPicPr>
        <p:blipFill>
          <a:blip r:embed="rId2"/>
          <a:srcRect t="11899" b="11899"/>
          <a:stretch>
            <a:fillRect/>
          </a:stretch>
        </p:blipFill>
        <p:spPr>
          <a:xfrm>
            <a:off x="1259757" y="809534"/>
            <a:ext cx="6043358" cy="4982628"/>
          </a:xfrm>
        </p:spPr>
      </p:pic>
      <p:sp>
        <p:nvSpPr>
          <p:cNvPr id="4" name="Text Placeholder 3"/>
          <p:cNvSpPr>
            <a:spLocks noGrp="1"/>
          </p:cNvSpPr>
          <p:nvPr>
            <p:ph type="body" sz="half" idx="2"/>
          </p:nvPr>
        </p:nvSpPr>
        <p:spPr/>
        <p:txBody>
          <a:bodyPr/>
          <a:lstStyle/>
          <a:p>
            <a:endParaRPr lang="en-US"/>
          </a:p>
        </p:txBody>
      </p:sp>
    </p:spTree>
  </p:cSld>
  <p:clrMapOvr>
    <a:masterClrMapping/>
  </p:clrMapOvr>
  <p:transition>
    <p:newsfla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3" y="249126"/>
            <a:ext cx="8215532" cy="1185779"/>
          </a:xfrm>
        </p:spPr>
        <p:txBody>
          <a:bodyPr/>
          <a:lstStyle/>
          <a:p>
            <a:pPr algn="ctr"/>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a:xfrm>
            <a:off x="422031" y="1527158"/>
            <a:ext cx="8285871" cy="5077623"/>
          </a:xfrm>
        </p:spPr>
        <p:txBody>
          <a:bodyPr>
            <a:normAutofit fontScale="70000" lnSpcReduction="20000"/>
          </a:bodyPr>
          <a:lstStyle/>
          <a:p>
            <a:pPr algn="just">
              <a:buNone/>
            </a:pPr>
            <a:r>
              <a:rPr lang="en-US" dirty="0" err="1" smtClean="0"/>
              <a:t>Git</a:t>
            </a:r>
            <a:r>
              <a:rPr lang="en-US" dirty="0" smtClean="0"/>
              <a:t> is a popular version control system. It was created by </a:t>
            </a:r>
            <a:r>
              <a:rPr lang="en-US" dirty="0" err="1" smtClean="0"/>
              <a:t>Linus</a:t>
            </a:r>
            <a:r>
              <a:rPr lang="en-US" dirty="0" smtClean="0"/>
              <a:t> </a:t>
            </a:r>
            <a:r>
              <a:rPr lang="en-US" dirty="0" err="1" smtClean="0"/>
              <a:t>Torvalds</a:t>
            </a:r>
            <a:r>
              <a:rPr lang="en-US" dirty="0" smtClean="0"/>
              <a:t> </a:t>
            </a:r>
            <a:r>
              <a:rPr lang="en-US" dirty="0" smtClean="0"/>
              <a:t>in 2005, and has been maintained by </a:t>
            </a:r>
            <a:r>
              <a:rPr lang="en-US" dirty="0" err="1" smtClean="0"/>
              <a:t>Junio</a:t>
            </a:r>
            <a:r>
              <a:rPr lang="en-US" dirty="0" smtClean="0"/>
              <a:t> Hamano since then. It is used for:</a:t>
            </a:r>
          </a:p>
          <a:p>
            <a:pPr lvl="0" algn="just">
              <a:buNone/>
            </a:pPr>
            <a:r>
              <a:rPr lang="en-US" dirty="0" smtClean="0"/>
              <a:t>Tracking code changes</a:t>
            </a:r>
          </a:p>
          <a:p>
            <a:pPr lvl="0" algn="just">
              <a:buNone/>
            </a:pPr>
            <a:r>
              <a:rPr lang="en-US" dirty="0" smtClean="0"/>
              <a:t>Tracking who made changes</a:t>
            </a:r>
          </a:p>
          <a:p>
            <a:pPr lvl="0" algn="just">
              <a:buNone/>
            </a:pPr>
            <a:r>
              <a:rPr lang="en-US" dirty="0" smtClean="0"/>
              <a:t>Coding collaboration</a:t>
            </a:r>
          </a:p>
          <a:p>
            <a:pPr algn="just">
              <a:buNone/>
            </a:pPr>
            <a:r>
              <a:rPr lang="en-US" b="1" dirty="0" smtClean="0"/>
              <a:t>What does </a:t>
            </a:r>
            <a:r>
              <a:rPr lang="en-US" b="1" dirty="0" err="1" smtClean="0"/>
              <a:t>Git</a:t>
            </a:r>
            <a:r>
              <a:rPr lang="en-US" b="1" dirty="0" smtClean="0"/>
              <a:t> do ?</a:t>
            </a:r>
          </a:p>
          <a:p>
            <a:pPr lvl="0" algn="just">
              <a:buNone/>
            </a:pPr>
            <a:r>
              <a:rPr lang="en-US" dirty="0" smtClean="0"/>
              <a:t>Manage projects with </a:t>
            </a:r>
            <a:r>
              <a:rPr lang="en-US" b="1" dirty="0" smtClean="0"/>
              <a:t>Repositories</a:t>
            </a:r>
            <a:endParaRPr lang="en-US" dirty="0" smtClean="0"/>
          </a:p>
          <a:p>
            <a:pPr lvl="0" algn="just">
              <a:buNone/>
            </a:pPr>
            <a:r>
              <a:rPr lang="en-US" b="1" dirty="0" smtClean="0"/>
              <a:t>Clone</a:t>
            </a:r>
            <a:r>
              <a:rPr lang="en-US" dirty="0" smtClean="0"/>
              <a:t> a project to work on a local copy</a:t>
            </a:r>
          </a:p>
          <a:p>
            <a:pPr lvl="0" algn="just">
              <a:buNone/>
            </a:pPr>
            <a:r>
              <a:rPr lang="en-US" dirty="0" smtClean="0"/>
              <a:t>Control and track changes with </a:t>
            </a:r>
            <a:r>
              <a:rPr lang="en-US" b="1" dirty="0" smtClean="0"/>
              <a:t>Staging</a:t>
            </a:r>
            <a:r>
              <a:rPr lang="en-US" dirty="0" smtClean="0"/>
              <a:t> and </a:t>
            </a:r>
            <a:r>
              <a:rPr lang="en-US" b="1" dirty="0" smtClean="0"/>
              <a:t>Committing</a:t>
            </a:r>
            <a:endParaRPr lang="en-US" dirty="0" smtClean="0"/>
          </a:p>
          <a:p>
            <a:pPr lvl="0" algn="just">
              <a:buNone/>
            </a:pPr>
            <a:r>
              <a:rPr lang="en-US" b="1" dirty="0" smtClean="0"/>
              <a:t>Branch</a:t>
            </a:r>
            <a:r>
              <a:rPr lang="en-US" dirty="0" smtClean="0"/>
              <a:t> and </a:t>
            </a:r>
            <a:r>
              <a:rPr lang="en-US" b="1" dirty="0" smtClean="0"/>
              <a:t>Merge</a:t>
            </a:r>
            <a:r>
              <a:rPr lang="en-US" dirty="0" smtClean="0"/>
              <a:t> to allow for work on different parts and versions of a project</a:t>
            </a:r>
          </a:p>
          <a:p>
            <a:pPr lvl="0" algn="just">
              <a:buNone/>
            </a:pPr>
            <a:r>
              <a:rPr lang="en-US" b="1" dirty="0" smtClean="0"/>
              <a:t>Pull</a:t>
            </a:r>
            <a:r>
              <a:rPr lang="en-US" dirty="0" smtClean="0"/>
              <a:t> the latest version of the project to a local copy</a:t>
            </a:r>
          </a:p>
          <a:p>
            <a:pPr lvl="0" algn="just">
              <a:buNone/>
            </a:pPr>
            <a:r>
              <a:rPr lang="en-US" b="1" dirty="0" smtClean="0"/>
              <a:t>Push</a:t>
            </a:r>
            <a:r>
              <a:rPr lang="en-US" dirty="0" smtClean="0"/>
              <a:t> local updates to the main project</a:t>
            </a:r>
          </a:p>
          <a:p>
            <a:pPr>
              <a:buNone/>
            </a:pPr>
            <a:endParaRPr lang="en-US" dirty="0"/>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828" y="291330"/>
            <a:ext cx="8159261" cy="946627"/>
          </a:xfrm>
        </p:spPr>
        <p:txBody>
          <a:bodyPr/>
          <a:lstStyle/>
          <a:p>
            <a:pPr algn="ctr"/>
            <a:r>
              <a:rPr lang="en-US" dirty="0" smtClean="0"/>
              <a:t>Why do we use </a:t>
            </a:r>
            <a:r>
              <a:rPr lang="en-US" dirty="0" err="1" smtClean="0"/>
              <a:t>Git</a:t>
            </a:r>
            <a:r>
              <a:rPr lang="en-US" dirty="0" smtClean="0"/>
              <a:t>?</a:t>
            </a:r>
            <a:endParaRPr lang="en-US" dirty="0"/>
          </a:p>
        </p:txBody>
      </p:sp>
      <p:sp>
        <p:nvSpPr>
          <p:cNvPr id="3" name="Content Placeholder 2"/>
          <p:cNvSpPr>
            <a:spLocks noGrp="1"/>
          </p:cNvSpPr>
          <p:nvPr>
            <p:ph idx="1"/>
          </p:nvPr>
        </p:nvSpPr>
        <p:spPr>
          <a:xfrm>
            <a:off x="548640" y="1758462"/>
            <a:ext cx="7589123" cy="4853353"/>
          </a:xfrm>
        </p:spPr>
        <p:txBody>
          <a:bodyPr>
            <a:normAutofit fontScale="92500" lnSpcReduction="10000"/>
          </a:bodyPr>
          <a:lstStyle/>
          <a:p>
            <a:pPr lvl="0"/>
            <a:r>
              <a:rPr lang="en-US" dirty="0" smtClean="0"/>
              <a:t>Over </a:t>
            </a:r>
            <a:r>
              <a:rPr lang="en-US" b="1" dirty="0" smtClean="0"/>
              <a:t>70%</a:t>
            </a:r>
            <a:r>
              <a:rPr lang="en-US" dirty="0" smtClean="0"/>
              <a:t> of developers use </a:t>
            </a:r>
            <a:r>
              <a:rPr lang="en-US" dirty="0" err="1" smtClean="0"/>
              <a:t>Git</a:t>
            </a:r>
            <a:r>
              <a:rPr lang="en-US" dirty="0" smtClean="0"/>
              <a:t>!</a:t>
            </a:r>
          </a:p>
          <a:p>
            <a:pPr lvl="0"/>
            <a:r>
              <a:rPr lang="en-US" dirty="0" smtClean="0"/>
              <a:t>Developers can work together from anywhere in the world.</a:t>
            </a:r>
          </a:p>
          <a:p>
            <a:pPr lvl="0"/>
            <a:r>
              <a:rPr lang="en-US" dirty="0" smtClean="0"/>
              <a:t>Developers can see the full history of the project.</a:t>
            </a:r>
          </a:p>
          <a:p>
            <a:pPr lvl="0"/>
            <a:r>
              <a:rPr lang="en-US" dirty="0" smtClean="0"/>
              <a:t>Developers can revert to earlier versions of a project</a:t>
            </a:r>
            <a:r>
              <a:rPr lang="en-US" dirty="0" smtClean="0"/>
              <a:t>.</a:t>
            </a:r>
          </a:p>
          <a:p>
            <a:pPr lvl="0">
              <a:buNone/>
            </a:pPr>
            <a:r>
              <a:rPr lang="en-US" dirty="0" smtClean="0"/>
              <a:t>Here we use </a:t>
            </a:r>
            <a:r>
              <a:rPr lang="en-US" dirty="0" err="1" smtClean="0"/>
              <a:t>Git</a:t>
            </a:r>
            <a:r>
              <a:rPr lang="en-US" dirty="0" smtClean="0"/>
              <a:t> so that we can work on the project of Hotel management with our collaborators who can have full access to the clones and the branch of the repository.</a:t>
            </a:r>
            <a:endParaRPr lang="en-US" dirty="0" smtClean="0"/>
          </a:p>
          <a:p>
            <a:pPr>
              <a:buNone/>
            </a:pPr>
            <a:endParaRPr lang="en-US" dirty="0"/>
          </a:p>
        </p:txBody>
      </p:sp>
    </p:spTree>
  </p:cSld>
  <p:clrMapOvr>
    <a:masterClrMapping/>
  </p:clrMapOvr>
  <p:transition>
    <p:strips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81" y="1"/>
            <a:ext cx="5064953" cy="1181686"/>
          </a:xfrm>
        </p:spPr>
        <p:txBody>
          <a:bodyPr/>
          <a:lstStyle/>
          <a:p>
            <a:r>
              <a:rPr lang="en-US" dirty="0" smtClean="0"/>
              <a:t>What is </a:t>
            </a:r>
            <a:r>
              <a:rPr lang="en-US" dirty="0" err="1" smtClean="0"/>
              <a:t>Git</a:t>
            </a:r>
            <a:r>
              <a:rPr lang="en-US" dirty="0" smtClean="0"/>
              <a:t> Hub?</a:t>
            </a:r>
            <a:endParaRPr lang="en-US" dirty="0"/>
          </a:p>
        </p:txBody>
      </p:sp>
      <p:sp>
        <p:nvSpPr>
          <p:cNvPr id="3" name="Content Placeholder 2"/>
          <p:cNvSpPr>
            <a:spLocks noGrp="1"/>
          </p:cNvSpPr>
          <p:nvPr>
            <p:ph idx="1"/>
          </p:nvPr>
        </p:nvSpPr>
        <p:spPr>
          <a:xfrm>
            <a:off x="286460" y="1477109"/>
            <a:ext cx="8590254" cy="5190978"/>
          </a:xfrm>
        </p:spPr>
        <p:txBody>
          <a:bodyPr>
            <a:normAutofit fontScale="70000" lnSpcReduction="20000"/>
          </a:bodyPr>
          <a:lstStyle/>
          <a:p>
            <a:pPr fontAlgn="base"/>
            <a:r>
              <a:rPr lang="en-US" dirty="0" err="1" smtClean="0"/>
              <a:t>GitHub</a:t>
            </a:r>
            <a:r>
              <a:rPr lang="en-US" dirty="0" smtClean="0"/>
              <a:t> is a for-profit company that offers a cloud-based </a:t>
            </a:r>
            <a:r>
              <a:rPr lang="en-US" dirty="0" err="1" smtClean="0"/>
              <a:t>Git</a:t>
            </a:r>
            <a:r>
              <a:rPr lang="en-US" dirty="0" smtClean="0"/>
              <a:t> repository hosting service. Essentially, it makes it a lot easier for individuals and teams to use </a:t>
            </a:r>
            <a:r>
              <a:rPr lang="en-US" dirty="0" err="1" smtClean="0"/>
              <a:t>Git</a:t>
            </a:r>
            <a:r>
              <a:rPr lang="en-US" dirty="0" smtClean="0"/>
              <a:t> for version control and collaboration.</a:t>
            </a:r>
          </a:p>
          <a:p>
            <a:pPr fontAlgn="base"/>
            <a:r>
              <a:rPr lang="en-US" dirty="0" err="1" smtClean="0"/>
              <a:t>GitHub’s</a:t>
            </a:r>
            <a:r>
              <a:rPr lang="en-US" dirty="0" smtClean="0"/>
              <a:t> interface is user-friendly enough so even novice coders can take advantage of </a:t>
            </a:r>
            <a:r>
              <a:rPr lang="en-US" dirty="0" err="1" smtClean="0"/>
              <a:t>Git</a:t>
            </a:r>
            <a:r>
              <a:rPr lang="en-US" dirty="0" smtClean="0"/>
              <a:t>. Without </a:t>
            </a:r>
            <a:r>
              <a:rPr lang="en-US" dirty="0" err="1" smtClean="0"/>
              <a:t>GitHub</a:t>
            </a:r>
            <a:r>
              <a:rPr lang="en-US" dirty="0" smtClean="0"/>
              <a:t>, using </a:t>
            </a:r>
            <a:r>
              <a:rPr lang="en-US" dirty="0" err="1" smtClean="0"/>
              <a:t>Git</a:t>
            </a:r>
            <a:r>
              <a:rPr lang="en-US" dirty="0" smtClean="0"/>
              <a:t> generally requires a bit more technical savvy and use of the command line.</a:t>
            </a:r>
          </a:p>
          <a:p>
            <a:pPr fontAlgn="base"/>
            <a:r>
              <a:rPr lang="en-US" dirty="0" err="1" smtClean="0"/>
              <a:t>GitHub</a:t>
            </a:r>
            <a:r>
              <a:rPr lang="en-US" dirty="0" smtClean="0"/>
              <a:t> is so user-friendly, though, that some people even use </a:t>
            </a:r>
            <a:r>
              <a:rPr lang="en-US" dirty="0" err="1" smtClean="0"/>
              <a:t>GitHub</a:t>
            </a:r>
            <a:r>
              <a:rPr lang="en-US" dirty="0" smtClean="0"/>
              <a:t> to manage other types of projects – </a:t>
            </a:r>
            <a:r>
              <a:rPr lang="en-US" dirty="0" smtClean="0">
                <a:hlinkClick r:id="rId2"/>
              </a:rPr>
              <a:t>like writing books</a:t>
            </a:r>
            <a:r>
              <a:rPr lang="en-US" dirty="0" smtClean="0"/>
              <a:t>.</a:t>
            </a:r>
          </a:p>
          <a:p>
            <a:pPr fontAlgn="base"/>
            <a:r>
              <a:rPr lang="en-US" dirty="0" smtClean="0"/>
              <a:t>Additionally, anyone can sign up and host a public code repository for free, which makes </a:t>
            </a:r>
            <a:r>
              <a:rPr lang="en-US" dirty="0" err="1" smtClean="0"/>
              <a:t>GitHub</a:t>
            </a:r>
            <a:r>
              <a:rPr lang="en-US" dirty="0" smtClean="0"/>
              <a:t> especially popular with open-source projects.</a:t>
            </a:r>
          </a:p>
          <a:p>
            <a:pPr fontAlgn="base"/>
            <a:r>
              <a:rPr lang="en-US" dirty="0" smtClean="0"/>
              <a:t>As a company, </a:t>
            </a:r>
            <a:r>
              <a:rPr lang="en-US" dirty="0" err="1" smtClean="0"/>
              <a:t>GitHub</a:t>
            </a:r>
            <a:r>
              <a:rPr lang="en-US" dirty="0" smtClean="0"/>
              <a:t> makes money by selling hosted private code repositories, as well as other business-focused plans that make it easier for organizations to manage team members and security. We utilize </a:t>
            </a:r>
            <a:r>
              <a:rPr lang="en-US" dirty="0" err="1" smtClean="0"/>
              <a:t>Github</a:t>
            </a:r>
            <a:r>
              <a:rPr lang="en-US" dirty="0" smtClean="0"/>
              <a:t> extensively at </a:t>
            </a:r>
            <a:r>
              <a:rPr lang="en-US" dirty="0" err="1" smtClean="0"/>
              <a:t>Kinsta</a:t>
            </a:r>
            <a:r>
              <a:rPr lang="en-US" dirty="0" smtClean="0"/>
              <a:t> to manage and develop internal projects.</a:t>
            </a:r>
          </a:p>
          <a:p>
            <a:pPr>
              <a:buNone/>
            </a:pP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7" y="0"/>
            <a:ext cx="8018585" cy="1695631"/>
          </a:xfrm>
        </p:spPr>
        <p:txBody>
          <a:bodyPr/>
          <a:lstStyle/>
          <a:p>
            <a:pPr algn="ctr"/>
            <a:r>
              <a:rPr lang="en-US" dirty="0" smtClean="0"/>
              <a:t>What is Repository?</a:t>
            </a:r>
            <a:endParaRPr lang="en-US" dirty="0"/>
          </a:p>
        </p:txBody>
      </p:sp>
      <p:sp>
        <p:nvSpPr>
          <p:cNvPr id="3" name="Content Placeholder 2"/>
          <p:cNvSpPr>
            <a:spLocks noGrp="1"/>
          </p:cNvSpPr>
          <p:nvPr>
            <p:ph idx="1"/>
          </p:nvPr>
        </p:nvSpPr>
        <p:spPr>
          <a:xfrm>
            <a:off x="422032" y="1856935"/>
            <a:ext cx="7715732" cy="4180404"/>
          </a:xfrm>
        </p:spPr>
        <p:txBody>
          <a:bodyPr/>
          <a:lstStyle/>
          <a:p>
            <a:pPr>
              <a:buNone/>
            </a:pPr>
            <a:r>
              <a:rPr lang="en-US" dirty="0" smtClean="0"/>
              <a:t>A repository is a directory or storage space where your projects can live. Sometimes </a:t>
            </a:r>
            <a:r>
              <a:rPr lang="en-US" dirty="0" err="1" smtClean="0"/>
              <a:t>GitHub</a:t>
            </a:r>
            <a:r>
              <a:rPr lang="en-US" dirty="0" smtClean="0"/>
              <a:t> users shorten this to “repo.” It can be local to a folder on your computer, or it can be a storage space on </a:t>
            </a:r>
            <a:r>
              <a:rPr lang="en-US" dirty="0" err="1" smtClean="0"/>
              <a:t>GitHub</a:t>
            </a:r>
            <a:r>
              <a:rPr lang="en-US" dirty="0" smtClean="0"/>
              <a:t> or another online host. You can keep code files, text files, image files, you name it, inside a repository.</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95631"/>
          </a:xfrm>
        </p:spPr>
        <p:txBody>
          <a:bodyPr>
            <a:normAutofit/>
          </a:bodyPr>
          <a:lstStyle/>
          <a:p>
            <a:pPr algn="ctr"/>
            <a:r>
              <a:rPr lang="en-US" dirty="0" smtClean="0"/>
              <a:t>Problem statement for hotel management system</a:t>
            </a:r>
            <a:endParaRPr lang="en-US" dirty="0"/>
          </a:p>
        </p:txBody>
      </p:sp>
      <p:sp>
        <p:nvSpPr>
          <p:cNvPr id="3" name="Content Placeholder 2"/>
          <p:cNvSpPr>
            <a:spLocks noGrp="1"/>
          </p:cNvSpPr>
          <p:nvPr>
            <p:ph idx="1"/>
          </p:nvPr>
        </p:nvSpPr>
        <p:spPr>
          <a:xfrm>
            <a:off x="0" y="1913206"/>
            <a:ext cx="9144000" cy="4944794"/>
          </a:xfrm>
        </p:spPr>
        <p:txBody>
          <a:bodyPr/>
          <a:lstStyle/>
          <a:p>
            <a:pPr>
              <a:buNone/>
            </a:pPr>
            <a:r>
              <a:rPr lang="en-US" dirty="0" smtClean="0"/>
              <a:t>Web application for Hotel reservation. We will take the selection criteria from user and display the hotels list for user basing on the criteria. User can book the room if there is availability of the rooms in that particular hotel. There are three different types of user roles for the application they are administrator , hotel agent and normal user. Following are the actions provided for each user.</a:t>
            </a:r>
            <a:endParaRPr lang="en-US" dirty="0"/>
          </a:p>
        </p:txBody>
      </p:sp>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09822"/>
          </a:xfrm>
        </p:spPr>
        <p:txBody>
          <a:bodyPr/>
          <a:lstStyle/>
          <a:p>
            <a:pPr algn="ctr"/>
            <a:r>
              <a:rPr lang="en-US" dirty="0" smtClean="0"/>
              <a:t>Solution</a:t>
            </a:r>
            <a:endParaRPr lang="en-US" dirty="0"/>
          </a:p>
        </p:txBody>
      </p:sp>
      <p:sp>
        <p:nvSpPr>
          <p:cNvPr id="3" name="Content Placeholder 2"/>
          <p:cNvSpPr>
            <a:spLocks noGrp="1"/>
          </p:cNvSpPr>
          <p:nvPr>
            <p:ph idx="1"/>
          </p:nvPr>
        </p:nvSpPr>
        <p:spPr>
          <a:xfrm>
            <a:off x="239152" y="1856934"/>
            <a:ext cx="8595359" cy="4656407"/>
          </a:xfrm>
        </p:spPr>
        <p:txBody>
          <a:bodyPr>
            <a:normAutofit fontScale="77500" lnSpcReduction="20000"/>
          </a:bodyPr>
          <a:lstStyle/>
          <a:p>
            <a:pPr>
              <a:buNone/>
            </a:pPr>
            <a:r>
              <a:rPr lang="en-US" dirty="0" smtClean="0"/>
              <a:t>     Normal </a:t>
            </a:r>
            <a:r>
              <a:rPr lang="en-US" dirty="0" smtClean="0"/>
              <a:t>user :Can register for the </a:t>
            </a:r>
            <a:r>
              <a:rPr lang="en-US" dirty="0" smtClean="0"/>
              <a:t>site Search </a:t>
            </a:r>
            <a:r>
              <a:rPr lang="en-US" dirty="0" smtClean="0"/>
              <a:t>the hotel details basing on the criteria</a:t>
            </a:r>
            <a:r>
              <a:rPr lang="en-US" dirty="0" smtClean="0"/>
              <a:t>. Book </a:t>
            </a:r>
            <a:r>
              <a:rPr lang="en-US" dirty="0" smtClean="0"/>
              <a:t>the hotel </a:t>
            </a:r>
            <a:r>
              <a:rPr lang="en-US" dirty="0" smtClean="0"/>
              <a:t>room Can </a:t>
            </a:r>
            <a:r>
              <a:rPr lang="en-US" dirty="0" smtClean="0"/>
              <a:t>modify the self details.Hotel Agent</a:t>
            </a:r>
            <a:r>
              <a:rPr lang="en-US" dirty="0" smtClean="0"/>
              <a:t>: Can </a:t>
            </a:r>
            <a:r>
              <a:rPr lang="en-US" dirty="0" smtClean="0"/>
              <a:t>register for the </a:t>
            </a:r>
            <a:r>
              <a:rPr lang="en-US" dirty="0" smtClean="0"/>
              <a:t>site Can </a:t>
            </a:r>
            <a:r>
              <a:rPr lang="en-US" dirty="0" smtClean="0"/>
              <a:t>add/update the details of the hotel</a:t>
            </a:r>
            <a:r>
              <a:rPr lang="en-US" dirty="0" smtClean="0"/>
              <a:t>.  Administrator  :  Will </a:t>
            </a:r>
            <a:r>
              <a:rPr lang="en-US" dirty="0" smtClean="0"/>
              <a:t>approve the new hotel details added to the </a:t>
            </a:r>
            <a:r>
              <a:rPr lang="en-US" dirty="0" smtClean="0"/>
              <a:t>application Can </a:t>
            </a:r>
            <a:r>
              <a:rPr lang="en-US" dirty="0" smtClean="0"/>
              <a:t>delete the user/hotel details</a:t>
            </a:r>
            <a:r>
              <a:rPr lang="en-US" dirty="0" smtClean="0"/>
              <a:t>. Minimal </a:t>
            </a:r>
            <a:r>
              <a:rPr lang="en-US" dirty="0" smtClean="0"/>
              <a:t>Features :Adding Hotel information such as hotel name, location, number of rooms , facilities etc. to the </a:t>
            </a:r>
            <a:r>
              <a:rPr lang="en-US" dirty="0" smtClean="0"/>
              <a:t>database Listing </a:t>
            </a:r>
            <a:r>
              <a:rPr lang="en-US" dirty="0" smtClean="0"/>
              <a:t>the hotels based on different criteria selected by the user</a:t>
            </a:r>
            <a:r>
              <a:rPr lang="en-US" dirty="0" smtClean="0"/>
              <a:t>. User </a:t>
            </a:r>
            <a:r>
              <a:rPr lang="en-US" dirty="0" smtClean="0"/>
              <a:t>able to select a hotel and book a room</a:t>
            </a:r>
            <a:r>
              <a:rPr lang="en-US" dirty="0" smtClean="0"/>
              <a:t>. Booking </a:t>
            </a:r>
            <a:r>
              <a:rPr lang="en-US" dirty="0" smtClean="0"/>
              <a:t>permitted only if there are rooms </a:t>
            </a:r>
            <a:r>
              <a:rPr lang="en-US" dirty="0" smtClean="0"/>
              <a:t>available Displaying </a:t>
            </a:r>
            <a:r>
              <a:rPr lang="en-US" dirty="0" smtClean="0"/>
              <a:t>the reservation status</a:t>
            </a:r>
            <a:r>
              <a:rPr lang="en-US" dirty="0" smtClean="0"/>
              <a:t>. Registration </a:t>
            </a:r>
            <a:r>
              <a:rPr lang="en-US" dirty="0" smtClean="0"/>
              <a:t>of users</a:t>
            </a:r>
            <a:r>
              <a:rPr lang="en-US" dirty="0" smtClean="0"/>
              <a:t>. Update </a:t>
            </a:r>
            <a:r>
              <a:rPr lang="en-US" dirty="0" smtClean="0"/>
              <a:t>user details</a:t>
            </a:r>
            <a:r>
              <a:rPr lang="en-US" dirty="0" smtClean="0"/>
              <a:t>. Modify </a:t>
            </a:r>
            <a:r>
              <a:rPr lang="en-US" dirty="0" smtClean="0"/>
              <a:t>hotel details</a:t>
            </a:r>
            <a:r>
              <a:rPr lang="en-US" dirty="0" smtClean="0"/>
              <a:t>. Approval </a:t>
            </a:r>
            <a:r>
              <a:rPr lang="en-US" dirty="0" smtClean="0"/>
              <a:t>of the details entered by the hotel agent</a:t>
            </a:r>
            <a:r>
              <a:rPr lang="en-US" dirty="0" smtClean="0"/>
              <a:t>. Delete </a:t>
            </a:r>
            <a:r>
              <a:rPr lang="en-US" dirty="0" smtClean="0"/>
              <a:t>user/hotel details by </a:t>
            </a:r>
            <a:r>
              <a:rPr lang="en-US" dirty="0" smtClean="0"/>
              <a:t>admin Additional  Features: Taking </a:t>
            </a:r>
            <a:r>
              <a:rPr lang="en-US" dirty="0" smtClean="0"/>
              <a:t>Feedback from user</a:t>
            </a:r>
            <a:r>
              <a:rPr lang="en-US" dirty="0" smtClean="0"/>
              <a:t>. Rating </a:t>
            </a:r>
            <a:r>
              <a:rPr lang="en-US" dirty="0" smtClean="0"/>
              <a:t>the hotels based on the feedback.</a:t>
            </a:r>
            <a:endParaRPr lang="en-US" dirty="0"/>
          </a:p>
        </p:txBody>
      </p:sp>
    </p:spTree>
  </p:cSld>
  <p:clrMapOvr>
    <a:masterClrMapping/>
  </p:clrMapOvr>
  <p:transition>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294228"/>
          </a:xfrm>
        </p:spPr>
        <p:txBody>
          <a:bodyPr/>
          <a:lstStyle/>
          <a:p>
            <a:pPr algn="ctr"/>
            <a:r>
              <a:rPr lang="en-US" dirty="0" smtClean="0"/>
              <a:t>How to add collaborators in </a:t>
            </a:r>
            <a:r>
              <a:rPr lang="en-US" dirty="0" err="1" smtClean="0"/>
              <a:t>Git</a:t>
            </a:r>
            <a:r>
              <a:rPr lang="en-US" dirty="0" smtClean="0"/>
              <a:t>?</a:t>
            </a:r>
            <a:endParaRPr lang="en-US" dirty="0"/>
          </a:p>
        </p:txBody>
      </p:sp>
      <p:sp>
        <p:nvSpPr>
          <p:cNvPr id="3" name="Content Placeholder 2"/>
          <p:cNvSpPr>
            <a:spLocks noGrp="1"/>
          </p:cNvSpPr>
          <p:nvPr>
            <p:ph idx="1"/>
          </p:nvPr>
        </p:nvSpPr>
        <p:spPr>
          <a:xfrm>
            <a:off x="253218" y="1631852"/>
            <a:ext cx="8637564" cy="4405487"/>
          </a:xfrm>
        </p:spPr>
        <p:txBody>
          <a:bodyPr>
            <a:normAutofit fontScale="70000" lnSpcReduction="20000"/>
          </a:bodyPr>
          <a:lstStyle/>
          <a:p>
            <a:pPr>
              <a:buNone/>
            </a:pPr>
            <a:r>
              <a:rPr lang="en-US" dirty="0" smtClean="0"/>
              <a:t>You can send an invitation to collaborate in your repository directly to someone on GitHub.com, or to the person's email address</a:t>
            </a:r>
          </a:p>
          <a:p>
            <a:pPr>
              <a:buNone/>
            </a:pPr>
            <a:r>
              <a:rPr lang="en-US" dirty="0" err="1" smtClean="0"/>
              <a:t>GitHub</a:t>
            </a:r>
            <a:r>
              <a:rPr lang="en-US" dirty="0" smtClean="0"/>
              <a:t> </a:t>
            </a:r>
            <a:r>
              <a:rPr lang="en-US" dirty="0" smtClean="0"/>
              <a:t>limits the number of people who can be invited to a repository within a 24-hour period. If you exceed this limit, either wait 24 hours or create an organization to collaborate with more people. For more information, see "</a:t>
            </a:r>
            <a:r>
              <a:rPr lang="en-US" u="sng" dirty="0" smtClean="0">
                <a:hlinkClick r:id="rId2"/>
              </a:rPr>
              <a:t>Creating a new organization from scratch</a:t>
            </a:r>
            <a:r>
              <a:rPr lang="en-US" dirty="0" smtClean="0"/>
              <a:t>."</a:t>
            </a:r>
          </a:p>
          <a:p>
            <a:pPr>
              <a:buNone/>
            </a:pPr>
            <a:r>
              <a:rPr lang="en-US" dirty="0" smtClean="0"/>
              <a:t>Ask for the username of the person you're inviting as a collaborator. If they don't have a username yet, they can sign up for </a:t>
            </a:r>
            <a:r>
              <a:rPr lang="en-US" dirty="0" err="1" smtClean="0"/>
              <a:t>GitHub</a:t>
            </a:r>
            <a:r>
              <a:rPr lang="en-US" dirty="0" smtClean="0"/>
              <a:t>. For more information, see "</a:t>
            </a:r>
            <a:r>
              <a:rPr lang="en-US" u="sng" dirty="0" smtClean="0">
                <a:hlinkClick r:id="rId3"/>
              </a:rPr>
              <a:t>Signing up for a new </a:t>
            </a:r>
            <a:r>
              <a:rPr lang="en-US" u="sng" dirty="0" err="1" smtClean="0">
                <a:hlinkClick r:id="rId3"/>
              </a:rPr>
              <a:t>GitHub</a:t>
            </a:r>
            <a:r>
              <a:rPr lang="en-US" u="sng" dirty="0" smtClean="0">
                <a:hlinkClick r:id="rId3"/>
              </a:rPr>
              <a:t> account</a:t>
            </a:r>
            <a:r>
              <a:rPr lang="en-US" dirty="0" smtClean="0"/>
              <a:t>".</a:t>
            </a:r>
          </a:p>
          <a:p>
            <a:pPr>
              <a:buNone/>
            </a:pPr>
            <a:r>
              <a:rPr lang="en-US" dirty="0" smtClean="0"/>
              <a:t>On GitHub.com, navigate to the main page of the repository.</a:t>
            </a:r>
          </a:p>
          <a:p>
            <a:pPr>
              <a:buNone/>
            </a:pPr>
            <a:r>
              <a:rPr lang="en-US" dirty="0" smtClean="0"/>
              <a:t>Under your repository name, click  </a:t>
            </a:r>
            <a:r>
              <a:rPr lang="en-US" b="1" dirty="0" smtClean="0"/>
              <a:t>Settings</a:t>
            </a:r>
            <a:r>
              <a:rPr lang="en-US" dirty="0" smtClean="0"/>
              <a:t>. If you cannot see the "Settings" tab, select the  dropdown menu, then click </a:t>
            </a:r>
            <a:r>
              <a:rPr lang="en-US" b="1" dirty="0" smtClean="0"/>
              <a:t>Settings</a:t>
            </a:r>
            <a:r>
              <a:rPr lang="en-US" dirty="0" smtClean="0"/>
              <a:t>.</a:t>
            </a: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343" y="1"/>
            <a:ext cx="5064953" cy="1209822"/>
          </a:xfrm>
        </p:spPr>
        <p:txBody>
          <a:bodyPr>
            <a:normAutofit/>
          </a:bodyPr>
          <a:lstStyle/>
          <a:p>
            <a:r>
              <a:rPr lang="en-US" dirty="0" smtClean="0"/>
              <a:t>Collaborators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59655" y="3024553"/>
            <a:ext cx="7777822" cy="3157285"/>
          </a:xfrm>
        </p:spPr>
      </p:pic>
      <p:sp>
        <p:nvSpPr>
          <p:cNvPr id="5" name="TextBox 4"/>
          <p:cNvSpPr txBox="1"/>
          <p:nvPr/>
        </p:nvSpPr>
        <p:spPr>
          <a:xfrm>
            <a:off x="548639" y="1125416"/>
            <a:ext cx="7962314" cy="1477328"/>
          </a:xfrm>
          <a:prstGeom prst="rect">
            <a:avLst/>
          </a:prstGeom>
          <a:noFill/>
        </p:spPr>
        <p:txBody>
          <a:bodyPr wrap="square" rtlCol="0">
            <a:spAutoFit/>
          </a:bodyPr>
          <a:lstStyle/>
          <a:p>
            <a:r>
              <a:rPr lang="en-US" b="1" u="sng" dirty="0" smtClean="0"/>
              <a:t>Collaborators:</a:t>
            </a:r>
          </a:p>
          <a:p>
            <a:r>
              <a:rPr lang="en-US" dirty="0" err="1" smtClean="0"/>
              <a:t>Manmeet</a:t>
            </a:r>
            <a:r>
              <a:rPr lang="en-US" dirty="0" smtClean="0"/>
              <a:t> </a:t>
            </a:r>
            <a:r>
              <a:rPr lang="en-US" dirty="0" err="1" smtClean="0"/>
              <a:t>Kaur</a:t>
            </a:r>
            <a:endParaRPr lang="en-US" dirty="0" smtClean="0"/>
          </a:p>
          <a:p>
            <a:r>
              <a:rPr lang="en-US" dirty="0" err="1" smtClean="0"/>
              <a:t>Manav</a:t>
            </a:r>
            <a:r>
              <a:rPr lang="en-US" dirty="0" smtClean="0"/>
              <a:t> Singh</a:t>
            </a:r>
          </a:p>
          <a:p>
            <a:r>
              <a:rPr lang="en-US" b="1" u="sng" dirty="0" smtClean="0"/>
              <a:t>Owner of the repository </a:t>
            </a:r>
            <a:r>
              <a:rPr lang="en-US" dirty="0" smtClean="0"/>
              <a:t>:</a:t>
            </a:r>
          </a:p>
          <a:p>
            <a:r>
              <a:rPr lang="en-US" dirty="0" smtClean="0"/>
              <a:t>Mann Sharma</a:t>
            </a:r>
            <a:endParaRPr lang="en-US" dirty="0"/>
          </a:p>
        </p:txBody>
      </p:sp>
    </p:spTree>
    <p:extLst>
      <p:ext uri="{BB962C8B-B14F-4D97-AF65-F5344CB8AC3E}">
        <p14:creationId xmlns:p14="http://schemas.microsoft.com/office/powerpoint/2010/main" xmlns="" val="98529237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51336" y="1213941"/>
            <a:ext cx="8008883" cy="3785652"/>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ln w="11430"/>
                <a:solidFill>
                  <a:schemeClr val="tx1">
                    <a:lumMod val="65000"/>
                  </a:schemeClr>
                </a:solidFill>
                <a:effectLst>
                  <a:outerShdw blurRad="50800" dist="39000" dir="5460000" algn="tl">
                    <a:srgbClr val="000000">
                      <a:alpha val="38000"/>
                    </a:srgbClr>
                  </a:outerShdw>
                </a:effectLst>
              </a:rPr>
              <a:t>Hotel</a:t>
            </a:r>
          </a:p>
          <a:p>
            <a:pPr algn="ctr"/>
            <a:r>
              <a:rPr lang="en-US" sz="8000" b="1" dirty="0" smtClean="0">
                <a:ln w="11430"/>
                <a:solidFill>
                  <a:schemeClr val="tx1">
                    <a:lumMod val="65000"/>
                  </a:schemeClr>
                </a:solidFill>
                <a:effectLst>
                  <a:outerShdw blurRad="50800" dist="39000" dir="5460000" algn="tl">
                    <a:srgbClr val="000000">
                      <a:alpha val="38000"/>
                    </a:srgbClr>
                  </a:outerShdw>
                </a:effectLst>
              </a:rPr>
              <a:t> Manika </a:t>
            </a:r>
          </a:p>
          <a:p>
            <a:pPr algn="ctr"/>
            <a:r>
              <a:rPr lang="en-US" sz="8000" b="1" dirty="0" smtClean="0">
                <a:ln w="11430"/>
                <a:solidFill>
                  <a:schemeClr val="tx1">
                    <a:lumMod val="65000"/>
                  </a:schemeClr>
                </a:solidFill>
                <a:effectLst>
                  <a:outerShdw blurRad="50800" dist="39000" dir="5460000" algn="tl">
                    <a:srgbClr val="000000">
                      <a:alpha val="38000"/>
                    </a:srgbClr>
                  </a:outerShdw>
                </a:effectLst>
              </a:rPr>
              <a:t>Auberge</a:t>
            </a:r>
            <a:endParaRPr lang="en-US" sz="8000" b="1" dirty="0">
              <a:ln w="11430"/>
              <a:solidFill>
                <a:schemeClr val="tx1">
                  <a:lumMod val="65000"/>
                </a:schemeClr>
              </a:solidFill>
              <a:effectLst>
                <a:outerShdw blurRad="50800" dist="39000" dir="5460000" algn="tl">
                  <a:srgbClr val="000000">
                    <a:alpha val="38000"/>
                  </a:srgbClr>
                </a:outerShdw>
              </a:effectLst>
            </a:endParaRPr>
          </a:p>
        </p:txBody>
      </p:sp>
      <p:pic>
        <p:nvPicPr>
          <p:cNvPr id="11" name="Picture 1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3713627378"/>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545" y="289147"/>
            <a:ext cx="8245365" cy="1476591"/>
          </a:xfrm>
        </p:spPr>
        <p:txBody>
          <a:bodyPr/>
          <a:lstStyle/>
          <a:p>
            <a:r>
              <a:rPr lang="en-US" dirty="0" smtClean="0"/>
              <a:t>Screen-shots</a:t>
            </a:r>
            <a:r>
              <a:rPr lang="en-US" dirty="0" smtClean="0"/>
              <a:t>                 </a:t>
            </a:r>
            <a:r>
              <a:rPr lang="en-US" dirty="0" smtClean="0">
                <a:solidFill>
                  <a:schemeClr val="bg2">
                    <a:lumMod val="50000"/>
                  </a:schemeClr>
                </a:solidFill>
              </a:rPr>
              <a:t>S</a:t>
            </a:r>
            <a:endParaRPr lang="en-US" dirty="0">
              <a:solidFill>
                <a:schemeClr val="bg2">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96341" y="3086191"/>
            <a:ext cx="5651277" cy="3172647"/>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54497" y="2073406"/>
            <a:ext cx="7930509" cy="4448645"/>
          </a:xfrm>
          <a:prstGeom prst="rect">
            <a:avLst/>
          </a:prstGeom>
        </p:spPr>
      </p:pic>
    </p:spTree>
    <p:extLst>
      <p:ext uri="{BB962C8B-B14F-4D97-AF65-F5344CB8AC3E}">
        <p14:creationId xmlns:p14="http://schemas.microsoft.com/office/powerpoint/2010/main" xmlns="" val="2706871892"/>
      </p:ext>
    </p:extLst>
  </p:cSld>
  <p:clrMapOvr>
    <a:masterClrMapping/>
  </p:clrMapOvr>
  <p:transition>
    <p:newsfla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479800" y="2189505"/>
            <a:ext cx="4657725" cy="2618691"/>
          </a:xfr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1074" y="709448"/>
            <a:ext cx="8245821" cy="5770179"/>
          </a:xfrm>
          <a:prstGeom prst="rect">
            <a:avLst/>
          </a:prstGeom>
        </p:spPr>
      </p:pic>
    </p:spTree>
    <p:extLst>
      <p:ext uri="{BB962C8B-B14F-4D97-AF65-F5344CB8AC3E}">
        <p14:creationId xmlns:p14="http://schemas.microsoft.com/office/powerpoint/2010/main" xmlns="" val="2897669895"/>
      </p:ext>
    </p:extLst>
  </p:cSld>
  <p:clrMapOvr>
    <a:masterClrMapping/>
  </p:clrMapOvr>
  <p:transition>
    <p:cut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15" y="1"/>
            <a:ext cx="8482819" cy="1266092"/>
          </a:xfrm>
        </p:spPr>
        <p:txBody>
          <a:bodyPr>
            <a:normAutofit fontScale="90000"/>
          </a:bodyPr>
          <a:lstStyle/>
          <a:p>
            <a:pPr algn="ctr"/>
            <a:r>
              <a:rPr lang="en-US" b="1" dirty="0" smtClean="0"/>
              <a:t>Adding a local repository to </a:t>
            </a:r>
            <a:r>
              <a:rPr lang="en-US" b="1" dirty="0" err="1" smtClean="0"/>
              <a:t>GitHub</a:t>
            </a:r>
            <a:r>
              <a:rPr lang="en-US" b="1" dirty="0" smtClean="0"/>
              <a:t> </a:t>
            </a:r>
            <a:endParaRPr lang="en-US" dirty="0"/>
          </a:p>
        </p:txBody>
      </p:sp>
      <p:sp>
        <p:nvSpPr>
          <p:cNvPr id="3" name="Content Placeholder 2"/>
          <p:cNvSpPr>
            <a:spLocks noGrp="1"/>
          </p:cNvSpPr>
          <p:nvPr>
            <p:ph idx="1"/>
          </p:nvPr>
        </p:nvSpPr>
        <p:spPr>
          <a:xfrm>
            <a:off x="365760" y="1575582"/>
            <a:ext cx="8370277" cy="4461757"/>
          </a:xfrm>
        </p:spPr>
        <p:txBody>
          <a:bodyPr>
            <a:normAutofit fontScale="55000" lnSpcReduction="20000"/>
          </a:bodyPr>
          <a:lstStyle/>
          <a:p>
            <a:r>
              <a:rPr lang="en-US" dirty="0" smtClean="0"/>
              <a:t>In the command line, navigate to the root directory of your project.</a:t>
            </a:r>
          </a:p>
          <a:p>
            <a:r>
              <a:rPr lang="en-US" dirty="0" smtClean="0"/>
              <a:t>Initialize the local directory as a </a:t>
            </a:r>
            <a:r>
              <a:rPr lang="en-US" dirty="0" err="1" smtClean="0"/>
              <a:t>Git</a:t>
            </a:r>
            <a:r>
              <a:rPr lang="en-US" dirty="0" smtClean="0"/>
              <a:t> repository.</a:t>
            </a:r>
          </a:p>
          <a:p>
            <a:r>
              <a:rPr lang="en-US" dirty="0" err="1" smtClean="0"/>
              <a:t>git</a:t>
            </a:r>
            <a:r>
              <a:rPr lang="en-US" dirty="0" smtClean="0"/>
              <a:t> init -b main</a:t>
            </a:r>
          </a:p>
          <a:p>
            <a:r>
              <a:rPr lang="en-US" dirty="0" smtClean="0"/>
              <a:t>Stage and commit all the files in your project.</a:t>
            </a:r>
          </a:p>
          <a:p>
            <a:r>
              <a:rPr lang="en-US" dirty="0" err="1" smtClean="0"/>
              <a:t>git</a:t>
            </a:r>
            <a:r>
              <a:rPr lang="en-US" dirty="0" smtClean="0"/>
              <a:t> add . &amp;&amp; </a:t>
            </a:r>
            <a:r>
              <a:rPr lang="en-US" dirty="0" err="1" smtClean="0"/>
              <a:t>git</a:t>
            </a:r>
            <a:r>
              <a:rPr lang="en-US" dirty="0" smtClean="0"/>
              <a:t> commit -m "initial commit"</a:t>
            </a:r>
          </a:p>
          <a:p>
            <a:r>
              <a:rPr lang="en-US" dirty="0" smtClean="0"/>
              <a:t>To create a repository for your project on </a:t>
            </a:r>
            <a:r>
              <a:rPr lang="en-US" dirty="0" err="1" smtClean="0"/>
              <a:t>GitHub</a:t>
            </a:r>
            <a:r>
              <a:rPr lang="en-US" dirty="0" smtClean="0"/>
              <a:t>, use the </a:t>
            </a:r>
            <a:r>
              <a:rPr lang="en-US" dirty="0" err="1" smtClean="0"/>
              <a:t>gh</a:t>
            </a:r>
            <a:r>
              <a:rPr lang="en-US" dirty="0" smtClean="0"/>
              <a:t> repo create subcommand. When prompted, select </a:t>
            </a:r>
            <a:r>
              <a:rPr lang="en-US" b="1" dirty="0" smtClean="0"/>
              <a:t>Push an existing local repository to </a:t>
            </a:r>
            <a:r>
              <a:rPr lang="en-US" b="1" dirty="0" err="1" smtClean="0"/>
              <a:t>GitHub</a:t>
            </a:r>
            <a:r>
              <a:rPr lang="en-US" dirty="0" smtClean="0"/>
              <a:t> and enter the desired name for your repository. If you want your project to belong to an organization instead of your user account, specify the organization name and project name with organization-name/project-name.</a:t>
            </a:r>
          </a:p>
          <a:p>
            <a:r>
              <a:rPr lang="en-US" dirty="0" smtClean="0"/>
              <a:t>Follow the interactive prompts. To add the remote and push the repository, confirm yes when asked to add the remote and push the commits to the current branch.</a:t>
            </a:r>
          </a:p>
          <a:p>
            <a:r>
              <a:rPr lang="en-US" dirty="0" smtClean="0"/>
              <a:t>Alternatively, to skip all the prompts, supply the path to the repository with the --source flag and pass a visibility flag (--public, --private, or --internal). For example, </a:t>
            </a:r>
            <a:r>
              <a:rPr lang="en-US" dirty="0" err="1" smtClean="0"/>
              <a:t>gh</a:t>
            </a:r>
            <a:r>
              <a:rPr lang="en-US" dirty="0" smtClean="0"/>
              <a:t> repo create --source=. --public. Specify a remote with the --remote flag. To push your commits, pass the --push flag</a:t>
            </a:r>
            <a:r>
              <a:rPr lang="en-US" dirty="0" smtClean="0"/>
              <a:t>.</a:t>
            </a:r>
            <a:endParaRPr lang="en-US" dirty="0" smtClean="0"/>
          </a:p>
        </p:txBody>
      </p:sp>
    </p:spTree>
  </p:cSld>
  <p:clrMapOvr>
    <a:masterClrMapping/>
  </p:clrMapOvr>
  <p:transition>
    <p:checke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20443" cy="1223889"/>
          </a:xfrm>
        </p:spPr>
        <p:txBody>
          <a:bodyPr>
            <a:normAutofit fontScale="90000"/>
          </a:bodyPr>
          <a:lstStyle/>
          <a:p>
            <a:pPr algn="ctr"/>
            <a:r>
              <a:rPr lang="en-US" dirty="0" err="1" smtClean="0"/>
              <a:t>Git</a:t>
            </a:r>
            <a:r>
              <a:rPr lang="en-US" dirty="0" smtClean="0"/>
              <a:t> Commands: Working With Local </a:t>
            </a:r>
            <a:r>
              <a:rPr lang="en-US" dirty="0" smtClean="0"/>
              <a:t>Repositories</a:t>
            </a:r>
            <a:endParaRPr lang="en-US" dirty="0"/>
          </a:p>
        </p:txBody>
      </p:sp>
      <p:sp>
        <p:nvSpPr>
          <p:cNvPr id="3" name="Content Placeholder 2"/>
          <p:cNvSpPr>
            <a:spLocks noGrp="1"/>
          </p:cNvSpPr>
          <p:nvPr>
            <p:ph idx="1"/>
          </p:nvPr>
        </p:nvSpPr>
        <p:spPr>
          <a:xfrm>
            <a:off x="253218" y="2222695"/>
            <a:ext cx="7884545" cy="3814644"/>
          </a:xfrm>
        </p:spPr>
        <p:txBody>
          <a:bodyPr>
            <a:normAutofit lnSpcReduction="10000"/>
          </a:bodyPr>
          <a:lstStyle/>
          <a:p>
            <a:pPr>
              <a:buNone/>
            </a:pPr>
            <a:r>
              <a:rPr lang="en-US" dirty="0" err="1" smtClean="0"/>
              <a:t>git</a:t>
            </a:r>
            <a:r>
              <a:rPr lang="en-US" dirty="0" smtClean="0"/>
              <a:t> </a:t>
            </a:r>
            <a:r>
              <a:rPr lang="en-US" dirty="0" smtClean="0"/>
              <a:t>init: The </a:t>
            </a:r>
            <a:r>
              <a:rPr lang="en-US" dirty="0" smtClean="0"/>
              <a:t>command </a:t>
            </a:r>
            <a:r>
              <a:rPr lang="en-US" dirty="0" err="1" smtClean="0"/>
              <a:t>git</a:t>
            </a:r>
            <a:r>
              <a:rPr lang="en-US" dirty="0" smtClean="0"/>
              <a:t> init is used to create an empty </a:t>
            </a:r>
            <a:r>
              <a:rPr lang="en-US" dirty="0" err="1" smtClean="0"/>
              <a:t>Git</a:t>
            </a:r>
            <a:r>
              <a:rPr lang="en-US" dirty="0" smtClean="0"/>
              <a:t> repository. </a:t>
            </a:r>
            <a:endParaRPr lang="en-US" dirty="0" smtClean="0"/>
          </a:p>
          <a:p>
            <a:pPr>
              <a:buNone/>
            </a:pPr>
            <a:r>
              <a:rPr lang="en-US" dirty="0" err="1" smtClean="0"/>
              <a:t>git</a:t>
            </a:r>
            <a:r>
              <a:rPr lang="en-US" dirty="0" smtClean="0"/>
              <a:t> </a:t>
            </a:r>
            <a:r>
              <a:rPr lang="en-US" dirty="0" smtClean="0"/>
              <a:t>add: Add </a:t>
            </a:r>
            <a:r>
              <a:rPr lang="en-US" dirty="0" smtClean="0"/>
              <a:t>command is used after checking the status of the files, to add those files to the staging area</a:t>
            </a:r>
            <a:r>
              <a:rPr lang="en-US" dirty="0" smtClean="0"/>
              <a:t>.</a:t>
            </a:r>
          </a:p>
          <a:p>
            <a:pPr>
              <a:buNone/>
            </a:pPr>
            <a:r>
              <a:rPr lang="en-US" dirty="0" err="1" smtClean="0"/>
              <a:t>git</a:t>
            </a:r>
            <a:r>
              <a:rPr lang="en-US" dirty="0" smtClean="0"/>
              <a:t> </a:t>
            </a:r>
            <a:r>
              <a:rPr lang="en-US" dirty="0" smtClean="0"/>
              <a:t>commit: The </a:t>
            </a:r>
            <a:r>
              <a:rPr lang="en-US" dirty="0" smtClean="0"/>
              <a:t>commit command makes sure that the changes are saved to the local repository.</a:t>
            </a:r>
          </a:p>
          <a:p>
            <a:pPr>
              <a:buNone/>
            </a:pPr>
            <a:endParaRPr lang="en-US" dirty="0" smtClean="0"/>
          </a:p>
          <a:p>
            <a:pPr>
              <a:buNone/>
            </a:pPr>
            <a:endParaRPr lang="en-US" dirty="0" smtClean="0"/>
          </a:p>
          <a:p>
            <a:pPr>
              <a:buNone/>
            </a:pPr>
            <a:endParaRPr lang="en-US" dirty="0"/>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828" y="0"/>
            <a:ext cx="8314005" cy="1069145"/>
          </a:xfrm>
        </p:spPr>
        <p:txBody>
          <a:bodyPr/>
          <a:lstStyle/>
          <a:p>
            <a:pPr algn="ctr"/>
            <a:r>
              <a:rPr lang="en-US" dirty="0" err="1" smtClean="0"/>
              <a:t>Git</a:t>
            </a:r>
            <a:r>
              <a:rPr lang="en-US" dirty="0" smtClean="0"/>
              <a:t> Push</a:t>
            </a:r>
            <a:endParaRPr lang="en-US" dirty="0"/>
          </a:p>
        </p:txBody>
      </p:sp>
      <p:sp>
        <p:nvSpPr>
          <p:cNvPr id="3" name="Content Placeholder 2"/>
          <p:cNvSpPr>
            <a:spLocks noGrp="1"/>
          </p:cNvSpPr>
          <p:nvPr>
            <p:ph idx="1"/>
          </p:nvPr>
        </p:nvSpPr>
        <p:spPr>
          <a:xfrm>
            <a:off x="267287" y="1780377"/>
            <a:ext cx="8496886" cy="5077623"/>
          </a:xfrm>
        </p:spPr>
        <p:txBody>
          <a:bodyPr/>
          <a:lstStyle/>
          <a:p>
            <a:pPr>
              <a:buNone/>
            </a:pPr>
            <a:r>
              <a:rPr lang="en-US" dirty="0" smtClean="0"/>
              <a:t>The </a:t>
            </a:r>
            <a:r>
              <a:rPr lang="en-US" dirty="0" err="1" smtClean="0"/>
              <a:t>git</a:t>
            </a:r>
            <a:r>
              <a:rPr lang="en-US" dirty="0" smtClean="0"/>
              <a:t> push command is used to upload local repository content to a remote repository. Pushing is how you transfer commits from your local repository to a remote repo. It's the counterpart to </a:t>
            </a:r>
            <a:r>
              <a:rPr lang="en-US" dirty="0" err="1" smtClean="0"/>
              <a:t>git</a:t>
            </a:r>
            <a:r>
              <a:rPr lang="en-US" dirty="0" smtClean="0"/>
              <a:t> fetch , but whereas fetching imports commits to local branches, pushing exports commits to remote branches.</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18" y="0"/>
            <a:ext cx="8299939" cy="1055077"/>
          </a:xfrm>
        </p:spPr>
        <p:txBody>
          <a:bodyPr/>
          <a:lstStyle/>
          <a:p>
            <a:pPr algn="ctr"/>
            <a:r>
              <a:rPr lang="en-US" dirty="0" err="1" smtClean="0"/>
              <a:t>Git</a:t>
            </a:r>
            <a:r>
              <a:rPr lang="en-US" dirty="0" smtClean="0"/>
              <a:t> Fork</a:t>
            </a:r>
            <a:endParaRPr lang="en-US" dirty="0"/>
          </a:p>
        </p:txBody>
      </p:sp>
      <p:sp>
        <p:nvSpPr>
          <p:cNvPr id="3" name="Content Placeholder 2"/>
          <p:cNvSpPr>
            <a:spLocks noGrp="1"/>
          </p:cNvSpPr>
          <p:nvPr>
            <p:ph idx="1"/>
          </p:nvPr>
        </p:nvSpPr>
        <p:spPr>
          <a:xfrm>
            <a:off x="1" y="1631853"/>
            <a:ext cx="9144000" cy="2307101"/>
          </a:xfrm>
        </p:spPr>
        <p:txBody>
          <a:bodyPr>
            <a:normAutofit fontScale="92500" lnSpcReduction="10000"/>
          </a:bodyPr>
          <a:lstStyle/>
          <a:p>
            <a:pPr>
              <a:buNone/>
            </a:pPr>
            <a:r>
              <a:rPr lang="en-US" dirty="0" smtClean="0"/>
              <a:t>Forking is a </a:t>
            </a:r>
            <a:r>
              <a:rPr lang="en-US" dirty="0" err="1" smtClean="0"/>
              <a:t>git</a:t>
            </a:r>
            <a:r>
              <a:rPr lang="en-US" dirty="0" smtClean="0"/>
              <a:t> clone operation executed on a server copy of a projects repo. A Forking Workflow is often used in conjunction with a </a:t>
            </a:r>
            <a:r>
              <a:rPr lang="en-US" dirty="0" err="1" smtClean="0"/>
              <a:t>Git</a:t>
            </a:r>
            <a:r>
              <a:rPr lang="en-US" dirty="0" smtClean="0"/>
              <a:t> hosting service like </a:t>
            </a:r>
            <a:r>
              <a:rPr lang="en-US" dirty="0" err="1" smtClean="0"/>
              <a:t>Bitbucket</a:t>
            </a:r>
            <a:r>
              <a:rPr lang="en-US" dirty="0" smtClean="0"/>
              <a:t>. A high-level example of a Forking Workflow is: You want to contribute to an open source library hosted at bitbucket.org/</a:t>
            </a:r>
            <a:r>
              <a:rPr lang="en-US" dirty="0" err="1" smtClean="0"/>
              <a:t>userA</a:t>
            </a:r>
            <a:r>
              <a:rPr lang="en-US" dirty="0" smtClean="0"/>
              <a:t>/open-project.</a:t>
            </a:r>
            <a:endParaRPr lang="en-US" dirty="0"/>
          </a:p>
        </p:txBody>
      </p:sp>
      <p:pic>
        <p:nvPicPr>
          <p:cNvPr id="4" name="Picture 3" descr="Screenshot (123).png"/>
          <p:cNvPicPr>
            <a:picLocks noChangeAspect="1"/>
          </p:cNvPicPr>
          <p:nvPr/>
        </p:nvPicPr>
        <p:blipFill>
          <a:blip r:embed="rId2"/>
          <a:stretch>
            <a:fillRect/>
          </a:stretch>
        </p:blipFill>
        <p:spPr>
          <a:xfrm>
            <a:off x="1294228" y="4206240"/>
            <a:ext cx="6459368" cy="2651760"/>
          </a:xfrm>
          <a:prstGeom prst="rect">
            <a:avLst/>
          </a:prstGeo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932985" cy="984738"/>
          </a:xfrm>
        </p:spPr>
        <p:txBody>
          <a:bodyPr/>
          <a:lstStyle/>
          <a:p>
            <a:pPr algn="ctr"/>
            <a:r>
              <a:rPr lang="en-US" dirty="0" smtClean="0"/>
              <a:t>Uploading the project</a:t>
            </a:r>
            <a:endParaRPr lang="en-US" dirty="0"/>
          </a:p>
        </p:txBody>
      </p:sp>
      <p:pic>
        <p:nvPicPr>
          <p:cNvPr id="4" name="Content Placeholder 3" descr="Screenshot (111).png"/>
          <p:cNvPicPr>
            <a:picLocks noGrp="1" noChangeAspect="1"/>
          </p:cNvPicPr>
          <p:nvPr>
            <p:ph idx="1"/>
          </p:nvPr>
        </p:nvPicPr>
        <p:blipFill>
          <a:blip r:embed="rId2"/>
          <a:stretch>
            <a:fillRect/>
          </a:stretch>
        </p:blipFill>
        <p:spPr>
          <a:xfrm>
            <a:off x="436098" y="1173542"/>
            <a:ext cx="8650839" cy="4863721"/>
          </a:xfrm>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0"/>
            <a:ext cx="7751298" cy="1139483"/>
          </a:xfrm>
        </p:spPr>
        <p:txBody>
          <a:bodyPr>
            <a:normAutofit fontScale="90000"/>
          </a:bodyPr>
          <a:lstStyle/>
          <a:p>
            <a:pPr algn="ctr"/>
            <a:r>
              <a:rPr lang="en-US" dirty="0" smtClean="0"/>
              <a:t>Command used to upload the project in </a:t>
            </a:r>
            <a:r>
              <a:rPr lang="en-US" dirty="0" err="1" smtClean="0"/>
              <a:t>Git</a:t>
            </a:r>
            <a:endParaRPr lang="en-US" dirty="0"/>
          </a:p>
        </p:txBody>
      </p:sp>
      <p:pic>
        <p:nvPicPr>
          <p:cNvPr id="4" name="Content Placeholder 3" descr="Screenshot (110).png"/>
          <p:cNvPicPr>
            <a:picLocks noGrp="1" noChangeAspect="1"/>
          </p:cNvPicPr>
          <p:nvPr>
            <p:ph idx="1"/>
          </p:nvPr>
        </p:nvPicPr>
        <p:blipFill>
          <a:blip r:embed="rId2"/>
          <a:stretch>
            <a:fillRect/>
          </a:stretch>
        </p:blipFill>
        <p:spPr>
          <a:xfrm>
            <a:off x="815926" y="1639515"/>
            <a:ext cx="7371471" cy="5218485"/>
          </a:xfr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36037" cy="1695631"/>
          </a:xfrm>
        </p:spPr>
        <p:txBody>
          <a:bodyPr/>
          <a:lstStyle/>
          <a:p>
            <a:pPr algn="ctr"/>
            <a:r>
              <a:rPr lang="en-US" dirty="0" err="1" smtClean="0"/>
              <a:t>GitHub</a:t>
            </a:r>
            <a:r>
              <a:rPr lang="en-US" dirty="0" smtClean="0"/>
              <a:t> project on the collaborator’s window</a:t>
            </a:r>
            <a:endParaRPr lang="en-US" dirty="0"/>
          </a:p>
        </p:txBody>
      </p:sp>
      <p:pic>
        <p:nvPicPr>
          <p:cNvPr id="4" name="Content Placeholder 3" descr="Screenshot (125).png"/>
          <p:cNvPicPr>
            <a:picLocks noGrp="1" noChangeAspect="1"/>
          </p:cNvPicPr>
          <p:nvPr>
            <p:ph idx="1"/>
          </p:nvPr>
        </p:nvPicPr>
        <p:blipFill>
          <a:blip r:embed="rId2"/>
          <a:stretch>
            <a:fillRect/>
          </a:stretch>
        </p:blipFill>
        <p:spPr>
          <a:xfrm>
            <a:off x="1097280" y="1822390"/>
            <a:ext cx="7568418" cy="4536206"/>
          </a:xfr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372" y="257617"/>
            <a:ext cx="7898525" cy="1933790"/>
          </a:xfrm>
        </p:spPr>
        <p:txBody>
          <a:bodyPr/>
          <a:lstStyle/>
          <a:p>
            <a:pPr algn="ctr"/>
            <a:r>
              <a:rPr lang="en-US" b="1" u="sng" dirty="0" smtClean="0">
                <a:latin typeface="Algerian" pitchFamily="82" charset="0"/>
              </a:rPr>
              <a:t>HOTEL MANIKA AUBERGE MANAGEMENT SYSTEM</a:t>
            </a:r>
            <a:endParaRPr lang="en-US" b="1" u="sng" dirty="0">
              <a:latin typeface="Algerian" pitchFamily="82" charset="0"/>
            </a:endParaRPr>
          </a:p>
        </p:txBody>
      </p:sp>
      <p:sp>
        <p:nvSpPr>
          <p:cNvPr id="3" name="Content Placeholder 2"/>
          <p:cNvSpPr>
            <a:spLocks noGrp="1"/>
          </p:cNvSpPr>
          <p:nvPr>
            <p:ph idx="1"/>
          </p:nvPr>
        </p:nvSpPr>
        <p:spPr>
          <a:xfrm>
            <a:off x="378372" y="3042744"/>
            <a:ext cx="8135007" cy="3358055"/>
          </a:xfrm>
        </p:spPr>
        <p:txBody>
          <a:bodyPr>
            <a:normAutofit fontScale="77500" lnSpcReduction="20000"/>
          </a:bodyPr>
          <a:lstStyle/>
          <a:p>
            <a:pPr marL="0" indent="0">
              <a:buNone/>
            </a:pPr>
            <a:r>
              <a:rPr lang="en-US" i="1" u="sng" dirty="0" smtClean="0"/>
              <a:t>A  PROJECT  BY:</a:t>
            </a:r>
          </a:p>
          <a:p>
            <a:pPr marL="0" indent="0">
              <a:buNone/>
            </a:pPr>
            <a:r>
              <a:rPr lang="en-US" dirty="0"/>
              <a:t> </a:t>
            </a:r>
            <a:r>
              <a:rPr lang="en-US" dirty="0" smtClean="0"/>
              <a:t>                                  </a:t>
            </a:r>
            <a:r>
              <a:rPr lang="en-US" b="1" dirty="0" smtClean="0"/>
              <a:t>GROUP-15</a:t>
            </a:r>
          </a:p>
          <a:p>
            <a:pPr marL="0" indent="0">
              <a:buNone/>
            </a:pPr>
            <a:r>
              <a:rPr lang="en-US" b="1" dirty="0" smtClean="0">
                <a:latin typeface="Baskerville Old Face" pitchFamily="18" charset="0"/>
              </a:rPr>
              <a:t>MANMEET KAUR   </a:t>
            </a:r>
          </a:p>
          <a:p>
            <a:pPr marL="0" indent="0">
              <a:buNone/>
            </a:pPr>
            <a:r>
              <a:rPr lang="en-US" b="1" dirty="0" smtClean="0">
                <a:latin typeface="Baskerville Old Face" pitchFamily="18" charset="0"/>
              </a:rPr>
              <a:t>2210990554                       </a:t>
            </a:r>
          </a:p>
          <a:p>
            <a:pPr marL="0" indent="0">
              <a:buNone/>
            </a:pPr>
            <a:r>
              <a:rPr lang="en-US" b="1" dirty="0" smtClean="0">
                <a:latin typeface="Baskerville Old Face" pitchFamily="18" charset="0"/>
              </a:rPr>
              <a:t>MANN SHARMA</a:t>
            </a:r>
          </a:p>
          <a:p>
            <a:pPr marL="0" indent="0">
              <a:buNone/>
            </a:pPr>
            <a:r>
              <a:rPr lang="en-US" b="1" dirty="0" smtClean="0">
                <a:latin typeface="Baskerville Old Face" pitchFamily="18" charset="0"/>
              </a:rPr>
              <a:t> 2210990555</a:t>
            </a:r>
          </a:p>
          <a:p>
            <a:pPr marL="0" indent="0">
              <a:buNone/>
            </a:pPr>
            <a:r>
              <a:rPr lang="en-US" b="1" dirty="0" smtClean="0">
                <a:latin typeface="Baskerville Old Face" pitchFamily="18" charset="0"/>
              </a:rPr>
              <a:t>MANAV SINGH</a:t>
            </a:r>
          </a:p>
          <a:p>
            <a:pPr marL="0" indent="0">
              <a:buNone/>
            </a:pPr>
            <a:r>
              <a:rPr lang="en-US" b="1" dirty="0" smtClean="0">
                <a:latin typeface="Baskerville Old Face" pitchFamily="18" charset="0"/>
              </a:rPr>
              <a:t>2210990553</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2751525260"/>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25">
                                          <p:stCondLst>
                                            <p:cond delay="0"/>
                                          </p:stCondLst>
                                        </p:cTn>
                                        <p:tgtEl>
                                          <p:spTgt spid="2"/>
                                        </p:tgtEl>
                                      </p:cBhvr>
                                    </p:animEffect>
                                    <p:anim calcmode="lin" valueType="num">
                                      <p:cBhvr>
                                        <p:cTn id="8" dur="2278"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830"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830" tmFilter="0, 0; 0.125,0.2665; 0.25,0.4; 0.375,0.465; 0.5,0.5;  0.625,0.535; 0.75,0.6; 0.875,0.7335; 1,1">
                                          <p:stCondLst>
                                            <p:cond delay="830"/>
                                          </p:stCondLst>
                                        </p:cTn>
                                        <p:tgtEl>
                                          <p:spTgt spid="2"/>
                                        </p:tgtEl>
                                        <p:attrNameLst>
                                          <p:attrName>ppt_y</p:attrName>
                                        </p:attrNameLst>
                                      </p:cBhvr>
                                      <p:tavLst>
                                        <p:tav tm="0" fmla="#ppt_y-sin(pi*$)/9">
                                          <p:val>
                                            <p:fltVal val="0"/>
                                          </p:val>
                                        </p:tav>
                                        <p:tav tm="100000">
                                          <p:val>
                                            <p:fltVal val="1"/>
                                          </p:val>
                                        </p:tav>
                                      </p:tavLst>
                                    </p:anim>
                                    <p:anim calcmode="lin" valueType="num">
                                      <p:cBhvr>
                                        <p:cTn id="11" dur="415" tmFilter="0, 0; 0.125,0.2665; 0.25,0.4; 0.375,0.465; 0.5,0.5;  0.625,0.535; 0.75,0.6; 0.875,0.7335; 1,1">
                                          <p:stCondLst>
                                            <p:cond delay="1655"/>
                                          </p:stCondLst>
                                        </p:cTn>
                                        <p:tgtEl>
                                          <p:spTgt spid="2"/>
                                        </p:tgtEl>
                                        <p:attrNameLst>
                                          <p:attrName>ppt_y</p:attrName>
                                        </p:attrNameLst>
                                      </p:cBhvr>
                                      <p:tavLst>
                                        <p:tav tm="0" fmla="#ppt_y-sin(pi*$)/27">
                                          <p:val>
                                            <p:fltVal val="0"/>
                                          </p:val>
                                        </p:tav>
                                        <p:tav tm="100000">
                                          <p:val>
                                            <p:fltVal val="1"/>
                                          </p:val>
                                        </p:tav>
                                      </p:tavLst>
                                    </p:anim>
                                    <p:anim calcmode="lin" valueType="num">
                                      <p:cBhvr>
                                        <p:cTn id="12" dur="205" tmFilter="0, 0; 0.125,0.2665; 0.25,0.4; 0.375,0.465; 0.5,0.5;  0.625,0.535; 0.75,0.6; 0.875,0.7335; 1,1">
                                          <p:stCondLst>
                                            <p:cond delay="2070"/>
                                          </p:stCondLst>
                                        </p:cTn>
                                        <p:tgtEl>
                                          <p:spTgt spid="2"/>
                                        </p:tgtEl>
                                        <p:attrNameLst>
                                          <p:attrName>ppt_y</p:attrName>
                                        </p:attrNameLst>
                                      </p:cBhvr>
                                      <p:tavLst>
                                        <p:tav tm="0" fmla="#ppt_y-sin(pi*$)/81">
                                          <p:val>
                                            <p:fltVal val="0"/>
                                          </p:val>
                                        </p:tav>
                                        <p:tav tm="100000">
                                          <p:val>
                                            <p:fltVal val="1"/>
                                          </p:val>
                                        </p:tav>
                                      </p:tavLst>
                                    </p:anim>
                                    <p:animScale>
                                      <p:cBhvr>
                                        <p:cTn id="13" dur="33">
                                          <p:stCondLst>
                                            <p:cond delay="812"/>
                                          </p:stCondLst>
                                        </p:cTn>
                                        <p:tgtEl>
                                          <p:spTgt spid="2"/>
                                        </p:tgtEl>
                                      </p:cBhvr>
                                      <p:to x="100000" y="60000"/>
                                    </p:animScale>
                                    <p:animScale>
                                      <p:cBhvr>
                                        <p:cTn id="14" dur="207" decel="50000">
                                          <p:stCondLst>
                                            <p:cond delay="845"/>
                                          </p:stCondLst>
                                        </p:cTn>
                                        <p:tgtEl>
                                          <p:spTgt spid="2"/>
                                        </p:tgtEl>
                                      </p:cBhvr>
                                      <p:to x="100000" y="100000"/>
                                    </p:animScale>
                                    <p:animScale>
                                      <p:cBhvr>
                                        <p:cTn id="15" dur="33">
                                          <p:stCondLst>
                                            <p:cond delay="1640"/>
                                          </p:stCondLst>
                                        </p:cTn>
                                        <p:tgtEl>
                                          <p:spTgt spid="2"/>
                                        </p:tgtEl>
                                      </p:cBhvr>
                                      <p:to x="100000" y="80000"/>
                                    </p:animScale>
                                    <p:animScale>
                                      <p:cBhvr>
                                        <p:cTn id="16" dur="207" decel="50000">
                                          <p:stCondLst>
                                            <p:cond delay="1673"/>
                                          </p:stCondLst>
                                        </p:cTn>
                                        <p:tgtEl>
                                          <p:spTgt spid="2"/>
                                        </p:tgtEl>
                                      </p:cBhvr>
                                      <p:to x="100000" y="100000"/>
                                    </p:animScale>
                                    <p:animScale>
                                      <p:cBhvr>
                                        <p:cTn id="17" dur="33">
                                          <p:stCondLst>
                                            <p:cond delay="2052"/>
                                          </p:stCondLst>
                                        </p:cTn>
                                        <p:tgtEl>
                                          <p:spTgt spid="2"/>
                                        </p:tgtEl>
                                      </p:cBhvr>
                                      <p:to x="100000" y="90000"/>
                                    </p:animScale>
                                    <p:animScale>
                                      <p:cBhvr>
                                        <p:cTn id="18" dur="207" decel="50000">
                                          <p:stCondLst>
                                            <p:cond delay="2085"/>
                                          </p:stCondLst>
                                        </p:cTn>
                                        <p:tgtEl>
                                          <p:spTgt spid="2"/>
                                        </p:tgtEl>
                                      </p:cBhvr>
                                      <p:to x="100000" y="100000"/>
                                    </p:animScale>
                                    <p:animScale>
                                      <p:cBhvr>
                                        <p:cTn id="19" dur="33">
                                          <p:stCondLst>
                                            <p:cond delay="2260"/>
                                          </p:stCondLst>
                                        </p:cTn>
                                        <p:tgtEl>
                                          <p:spTgt spid="2"/>
                                        </p:tgtEl>
                                      </p:cBhvr>
                                      <p:to x="100000" y="95000"/>
                                    </p:animScale>
                                    <p:animScale>
                                      <p:cBhvr>
                                        <p:cTn id="20" dur="207" decel="50000">
                                          <p:stCondLst>
                                            <p:cond delay="2293"/>
                                          </p:stCondLst>
                                        </p:cTn>
                                        <p:tgtEl>
                                          <p:spTgt spid="2"/>
                                        </p:tgtEl>
                                      </p:cBhvr>
                                      <p:to x="100000" y="100000"/>
                                    </p:animScale>
                                  </p:childTnLst>
                                </p:cTn>
                              </p:par>
                            </p:childTnLst>
                          </p:cTn>
                        </p:par>
                        <p:par>
                          <p:cTn id="21" fill="hold">
                            <p:stCondLst>
                              <p:cond delay="2500"/>
                            </p:stCondLst>
                            <p:childTnLst>
                              <p:par>
                                <p:cTn id="22" presetID="32" presetClass="emph" presetSubtype="0" fill="hold" nodeType="afterEffect">
                                  <p:stCondLst>
                                    <p:cond delay="0"/>
                                  </p:stCondLst>
                                  <p:childTnLst>
                                    <p:animRot by="120000">
                                      <p:cBhvr>
                                        <p:cTn id="23" dur="100" fill="hold">
                                          <p:stCondLst>
                                            <p:cond delay="0"/>
                                          </p:stCondLst>
                                        </p:cTn>
                                        <p:tgtEl>
                                          <p:spTgt spid="3">
                                            <p:txEl>
                                              <p:pRg st="0" end="0"/>
                                            </p:txEl>
                                          </p:spTgt>
                                        </p:tgtEl>
                                        <p:attrNameLst>
                                          <p:attrName>r</p:attrName>
                                        </p:attrNameLst>
                                      </p:cBhvr>
                                    </p:animRot>
                                    <p:animRot by="-240000">
                                      <p:cBhvr>
                                        <p:cTn id="24" dur="200" fill="hold">
                                          <p:stCondLst>
                                            <p:cond delay="200"/>
                                          </p:stCondLst>
                                        </p:cTn>
                                        <p:tgtEl>
                                          <p:spTgt spid="3">
                                            <p:txEl>
                                              <p:pRg st="0" end="0"/>
                                            </p:txEl>
                                          </p:spTgt>
                                        </p:tgtEl>
                                        <p:attrNameLst>
                                          <p:attrName>r</p:attrName>
                                        </p:attrNameLst>
                                      </p:cBhvr>
                                    </p:animRot>
                                    <p:animRot by="240000">
                                      <p:cBhvr>
                                        <p:cTn id="25" dur="200" fill="hold">
                                          <p:stCondLst>
                                            <p:cond delay="400"/>
                                          </p:stCondLst>
                                        </p:cTn>
                                        <p:tgtEl>
                                          <p:spTgt spid="3">
                                            <p:txEl>
                                              <p:pRg st="0" end="0"/>
                                            </p:txEl>
                                          </p:spTgt>
                                        </p:tgtEl>
                                        <p:attrNameLst>
                                          <p:attrName>r</p:attrName>
                                        </p:attrNameLst>
                                      </p:cBhvr>
                                    </p:animRot>
                                    <p:animRot by="-240000">
                                      <p:cBhvr>
                                        <p:cTn id="26" dur="200" fill="hold">
                                          <p:stCondLst>
                                            <p:cond delay="600"/>
                                          </p:stCondLst>
                                        </p:cTn>
                                        <p:tgtEl>
                                          <p:spTgt spid="3">
                                            <p:txEl>
                                              <p:pRg st="0" end="0"/>
                                            </p:txEl>
                                          </p:spTgt>
                                        </p:tgtEl>
                                        <p:attrNameLst>
                                          <p:attrName>r</p:attrName>
                                        </p:attrNameLst>
                                      </p:cBhvr>
                                    </p:animRot>
                                    <p:animRot by="120000">
                                      <p:cBhvr>
                                        <p:cTn id="27" dur="200" fill="hold">
                                          <p:stCondLst>
                                            <p:cond delay="800"/>
                                          </p:stCondLst>
                                        </p:cTn>
                                        <p:tgtEl>
                                          <p:spTgt spid="3">
                                            <p:txEl>
                                              <p:pRg st="0" end="0"/>
                                            </p:txEl>
                                          </p:spTgt>
                                        </p:tgtEl>
                                        <p:attrNameLst>
                                          <p:attrName>r</p:attrName>
                                        </p:attrNameLst>
                                      </p:cBhvr>
                                    </p:animRot>
                                  </p:childTnLst>
                                </p:cTn>
                              </p:par>
                              <p:par>
                                <p:cTn id="28" presetID="6" presetClass="emph" presetSubtype="0" fill="hold" nodeType="withEffect">
                                  <p:stCondLst>
                                    <p:cond delay="0"/>
                                  </p:stCondLst>
                                  <p:childTnLst>
                                    <p:animScale>
                                      <p:cBhvr>
                                        <p:cTn id="29" dur="2000" fill="hold"/>
                                        <p:tgtEl>
                                          <p:spTgt spid="3">
                                            <p:txEl>
                                              <p:pRg st="1" end="1"/>
                                            </p:txEl>
                                          </p:spTgt>
                                        </p:tgtEl>
                                      </p:cBhvr>
                                      <p:by x="150000" y="150000"/>
                                    </p:animScale>
                                  </p:childTnLst>
                                </p:cTn>
                              </p:par>
                            </p:childTnLst>
                          </p:cTn>
                        </p:par>
                        <p:par>
                          <p:cTn id="30" fill="hold">
                            <p:stCondLst>
                              <p:cond delay="4500"/>
                            </p:stCondLst>
                            <p:childTnLst>
                              <p:par>
                                <p:cTn id="31" presetID="8" presetClass="emph" presetSubtype="0" fill="hold" nodeType="afterEffect">
                                  <p:stCondLst>
                                    <p:cond delay="0"/>
                                  </p:stCondLst>
                                  <p:childTnLst>
                                    <p:animRot by="21600000">
                                      <p:cBhvr>
                                        <p:cTn id="32" dur="2000" fill="hold"/>
                                        <p:tgtEl>
                                          <p:spTgt spid="3">
                                            <p:txEl>
                                              <p:pRg st="2" end="2"/>
                                            </p:txEl>
                                          </p:spTgt>
                                        </p:tgtEl>
                                        <p:attrNameLst>
                                          <p:attrName>r</p:attrName>
                                        </p:attrNameLst>
                                      </p:cBhvr>
                                    </p:animRot>
                                  </p:childTnLst>
                                </p:cTn>
                              </p:par>
                            </p:childTnLst>
                          </p:cTn>
                        </p:par>
                        <p:par>
                          <p:cTn id="33" fill="hold">
                            <p:stCondLst>
                              <p:cond delay="6500"/>
                            </p:stCondLst>
                            <p:childTnLst>
                              <p:par>
                                <p:cTn id="34" presetID="8" presetClass="emph" presetSubtype="0" fill="hold" nodeType="afterEffect">
                                  <p:stCondLst>
                                    <p:cond delay="0"/>
                                  </p:stCondLst>
                                  <p:childTnLst>
                                    <p:animRot by="21600000">
                                      <p:cBhvr>
                                        <p:cTn id="35" dur="2000" fill="hold"/>
                                        <p:tgtEl>
                                          <p:spTgt spid="3">
                                            <p:txEl>
                                              <p:pRg st="3" end="3"/>
                                            </p:txEl>
                                          </p:spTgt>
                                        </p:tgtEl>
                                        <p:attrNameLst>
                                          <p:attrName>r</p:attrName>
                                        </p:attrNameLst>
                                      </p:cBhvr>
                                    </p:animRot>
                                  </p:childTnLst>
                                </p:cTn>
                              </p:par>
                            </p:childTnLst>
                          </p:cTn>
                        </p:par>
                        <p:par>
                          <p:cTn id="36" fill="hold">
                            <p:stCondLst>
                              <p:cond delay="8500"/>
                            </p:stCondLst>
                            <p:childTnLst>
                              <p:par>
                                <p:cTn id="37" presetID="8" presetClass="emph" presetSubtype="0" fill="hold" nodeType="afterEffect">
                                  <p:stCondLst>
                                    <p:cond delay="0"/>
                                  </p:stCondLst>
                                  <p:childTnLst>
                                    <p:animRot by="21600000">
                                      <p:cBhvr>
                                        <p:cTn id="38" dur="2000" fill="hold"/>
                                        <p:tgtEl>
                                          <p:spTgt spid="3">
                                            <p:txEl>
                                              <p:pRg st="4" end="4"/>
                                            </p:txEl>
                                          </p:spTgt>
                                        </p:tgtEl>
                                        <p:attrNameLst>
                                          <p:attrName>r</p:attrName>
                                        </p:attrNameLst>
                                      </p:cBhvr>
                                    </p:animRot>
                                  </p:childTnLst>
                                </p:cTn>
                              </p:par>
                              <p:par>
                                <p:cTn id="39" presetID="8" presetClass="emph" presetSubtype="0" fill="hold" nodeType="withEffect">
                                  <p:stCondLst>
                                    <p:cond delay="0"/>
                                  </p:stCondLst>
                                  <p:childTnLst>
                                    <p:animRot by="21600000">
                                      <p:cBhvr>
                                        <p:cTn id="40" dur="2000" fill="hold"/>
                                        <p:tgtEl>
                                          <p:spTgt spid="3">
                                            <p:txEl>
                                              <p:pRg st="5" end="5"/>
                                            </p:txEl>
                                          </p:spTgt>
                                        </p:tgtEl>
                                        <p:attrNameLst>
                                          <p:attrName>r</p:attrName>
                                        </p:attrNameLst>
                                      </p:cBhvr>
                                    </p:animRot>
                                  </p:childTnLst>
                                </p:cTn>
                              </p:par>
                              <p:par>
                                <p:cTn id="41" presetID="8" presetClass="emph" presetSubtype="0" fill="hold" nodeType="withEffect">
                                  <p:stCondLst>
                                    <p:cond delay="0"/>
                                  </p:stCondLst>
                                  <p:childTnLst>
                                    <p:animRot by="21600000">
                                      <p:cBhvr>
                                        <p:cTn id="42" dur="2000" fill="hold"/>
                                        <p:tgtEl>
                                          <p:spTgt spid="3">
                                            <p:txEl>
                                              <p:pRg st="6" end="6"/>
                                            </p:txEl>
                                          </p:spTgt>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a:t>
            </a:fld>
            <a:endParaRPr lang="en-GB" sz="1200" b="0" strike="noStrike" spc="-1">
              <a:latin typeface="Times New Roman"/>
            </a:endParaRPr>
          </a:p>
        </p:txBody>
      </p:sp>
      <p:sp>
        <p:nvSpPr>
          <p:cNvPr id="2" name="Title 1"/>
          <p:cNvSpPr>
            <a:spLocks noGrp="1"/>
          </p:cNvSpPr>
          <p:nvPr>
            <p:ph type="title"/>
          </p:nvPr>
        </p:nvSpPr>
        <p:spPr>
          <a:xfrm>
            <a:off x="315311" y="157656"/>
            <a:ext cx="7914290" cy="1040523"/>
          </a:xfrm>
        </p:spPr>
        <p:txBody>
          <a:bodyPr/>
          <a:lstStyle/>
          <a:p>
            <a:pPr algn="ctr"/>
            <a:r>
              <a:rPr lang="en-US" b="1" u="sng" dirty="0" smtClean="0"/>
              <a:t>PROJECT INSIGHT</a:t>
            </a:r>
            <a:endParaRPr lang="en-US" b="1" u="sng" dirty="0"/>
          </a:p>
        </p:txBody>
      </p:sp>
      <p:sp>
        <p:nvSpPr>
          <p:cNvPr id="4" name="Content Placeholder 3"/>
          <p:cNvSpPr>
            <a:spLocks noGrp="1"/>
          </p:cNvSpPr>
          <p:nvPr>
            <p:ph idx="1"/>
          </p:nvPr>
        </p:nvSpPr>
        <p:spPr>
          <a:xfrm>
            <a:off x="299546" y="1608083"/>
            <a:ext cx="8513378" cy="4429256"/>
          </a:xfrm>
        </p:spPr>
        <p:txBody>
          <a:bodyPr>
            <a:normAutofit/>
          </a:bodyPr>
          <a:lstStyle/>
          <a:p>
            <a:pPr marL="0" indent="0" algn="ctr" fontAlgn="base">
              <a:buNone/>
            </a:pPr>
            <a:r>
              <a:rPr lang="en-US" dirty="0">
                <a:effectLst/>
              </a:rPr>
              <a:t>This Project on Hotel Management is a general software developed (using Python) to simplify hotel operations by automating them. In this project, </a:t>
            </a:r>
            <a:r>
              <a:rPr lang="en-US" dirty="0" smtClean="0">
                <a:effectLst/>
              </a:rPr>
              <a:t>“Hotel Manika Auberge ” </a:t>
            </a:r>
            <a:r>
              <a:rPr lang="en-US" dirty="0">
                <a:effectLst/>
              </a:rPr>
              <a:t>is the project’s hotel name. It covers major aspects of hotel management; it could perform the following operations- Hotel Booking, Provide you with Hotel Rooms Info, Room Service, Billing and Record-Keeping</a:t>
            </a:r>
            <a:r>
              <a:rPr lang="en-US" dirty="0" smtClean="0">
                <a:effectLst/>
              </a:rPr>
              <a:t>. </a:t>
            </a:r>
            <a:r>
              <a:rPr lang="en-US" dirty="0"/>
              <a:t/>
            </a:r>
            <a:br>
              <a:rPr lang="en-US" dirty="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18300" y="6083300"/>
            <a:ext cx="2425700"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94744112"/>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500"/>
                                        <p:tgtEl>
                                          <p:spTgt spid="2"/>
                                        </p:tgtEl>
                                      </p:cBhvr>
                                    </p:animEffect>
                                  </p:childTnLst>
                                </p:cTn>
                              </p:par>
                            </p:childTnLst>
                          </p:cTn>
                        </p:par>
                        <p:par>
                          <p:cTn id="8" fill="hold">
                            <p:stCondLst>
                              <p:cond delay="1500"/>
                            </p:stCondLst>
                            <p:childTnLst>
                              <p:par>
                                <p:cTn id="9" presetID="16" presetClass="entr" presetSubtype="21"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40</a:t>
            </a:fld>
            <a:endParaRPr lang="en-GB" sz="1200" b="0" strike="noStrike" spc="-1">
              <a:latin typeface="Times New Roman"/>
            </a:endParaRPr>
          </a:p>
        </p:txBody>
      </p:sp>
      <p:sp>
        <p:nvSpPr>
          <p:cNvPr id="5" name="TextShape 2"/>
          <p:cNvSpPr txBox="1"/>
          <p:nvPr/>
        </p:nvSpPr>
        <p:spPr>
          <a:xfrm>
            <a:off x="-1109621" y="1196828"/>
            <a:ext cx="8838720" cy="4838571"/>
          </a:xfrm>
          <a:prstGeom prst="rect">
            <a:avLst/>
          </a:prstGeom>
          <a:noFill/>
          <a:ln w="9360">
            <a:noFill/>
          </a:ln>
        </p:spPr>
        <p:txBody>
          <a:bodyPr>
            <a:noAutofit/>
          </a:bodyPr>
          <a:lstStyle/>
          <a:p>
            <a:pPr>
              <a:lnSpc>
                <a:spcPct val="10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
        <p:nvSpPr>
          <p:cNvPr id="2" name="TextBox 1">
            <a:extLst>
              <a:ext uri="{FF2B5EF4-FFF2-40B4-BE49-F238E27FC236}">
                <a16:creationId xmlns:a16="http://schemas.microsoft.com/office/drawing/2014/main" xmlns="" id="{189D70F0-83B5-494F-97D6-11D5EA5C469D}"/>
              </a:ext>
            </a:extLst>
          </p:cNvPr>
          <p:cNvSpPr txBox="1"/>
          <p:nvPr/>
        </p:nvSpPr>
        <p:spPr>
          <a:xfrm>
            <a:off x="2071461" y="2600450"/>
            <a:ext cx="5477140" cy="1200329"/>
          </a:xfrm>
          <a:prstGeom prst="rect">
            <a:avLst/>
          </a:prstGeom>
          <a:noFill/>
        </p:spPr>
        <p:txBody>
          <a:bodyPr wrap="none" rtlCol="0">
            <a:spAutoFit/>
          </a:bodyPr>
          <a:lstStyle/>
          <a:p>
            <a:r>
              <a:rPr lang="en-US" sz="7200" b="1" i="1" u="sng" dirty="0">
                <a:latin typeface="Times New Roman" panose="02020603050405020304" pitchFamily="18" charset="0"/>
                <a:cs typeface="Times New Roman" panose="02020603050405020304" pitchFamily="18" charset="0"/>
              </a:rPr>
              <a:t>THANK YOU</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15125" y="6086475"/>
            <a:ext cx="2428875" cy="771525"/>
          </a:xfrm>
          <a:prstGeom prst="rect">
            <a:avLst/>
          </a:prstGeom>
        </p:spPr>
      </p:pic>
    </p:spTree>
    <p:extLst>
      <p:ext uri="{BB962C8B-B14F-4D97-AF65-F5344CB8AC3E}">
        <p14:creationId xmlns:p14="http://schemas.microsoft.com/office/powerpoint/2010/main" xmlns="" val="3265555044"/>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16566" cy="725214"/>
          </a:xfrm>
        </p:spPr>
        <p:txBody>
          <a:bodyPr>
            <a:normAutofit fontScale="90000"/>
          </a:bodyPr>
          <a:lstStyle/>
          <a:p>
            <a:r>
              <a:rPr lang="en-US" b="1" u="sng" dirty="0" smtClean="0">
                <a:latin typeface="Algerian" pitchFamily="82" charset="0"/>
              </a:rPr>
              <a:t>Project</a:t>
            </a:r>
            <a:r>
              <a:rPr lang="en-US" b="1" u="sng" dirty="0" smtClean="0"/>
              <a:t> </a:t>
            </a:r>
            <a:r>
              <a:rPr lang="en-US" b="1" u="sng" dirty="0" smtClean="0">
                <a:latin typeface="Algerian" pitchFamily="82" charset="0"/>
              </a:rPr>
              <a:t>Introduction</a:t>
            </a:r>
            <a:endParaRPr lang="en-US" b="1" u="sng" dirty="0">
              <a:latin typeface="Algerian" pitchFamily="82" charset="0"/>
            </a:endParaRPr>
          </a:p>
        </p:txBody>
      </p:sp>
      <p:sp>
        <p:nvSpPr>
          <p:cNvPr id="3" name="Text Placeholder 2"/>
          <p:cNvSpPr>
            <a:spLocks noGrp="1"/>
          </p:cNvSpPr>
          <p:nvPr>
            <p:ph idx="1"/>
          </p:nvPr>
        </p:nvSpPr>
        <p:spPr>
          <a:xfrm>
            <a:off x="394138" y="959716"/>
            <a:ext cx="8324193" cy="5299194"/>
          </a:xfrm>
        </p:spPr>
        <p:txBody>
          <a:bodyPr>
            <a:normAutofit fontScale="85000" lnSpcReduction="20000"/>
          </a:bodyPr>
          <a:lstStyle/>
          <a:p>
            <a:pPr marL="0" indent="0" fontAlgn="base">
              <a:buNone/>
            </a:pPr>
            <a:endParaRPr lang="en-US" dirty="0">
              <a:effectLst/>
            </a:endParaRPr>
          </a:p>
          <a:p>
            <a:pPr fontAlgn="base"/>
            <a:r>
              <a:rPr lang="en-US" dirty="0">
                <a:effectLst/>
              </a:rPr>
              <a:t>The first one is the main module which is used to control all the other modules given in the script.</a:t>
            </a:r>
          </a:p>
          <a:p>
            <a:pPr fontAlgn="base"/>
            <a:r>
              <a:rPr lang="en-US" dirty="0">
                <a:effectLst/>
              </a:rPr>
              <a:t>Second one is the </a:t>
            </a:r>
            <a:r>
              <a:rPr lang="en-US" b="1" u="sng" dirty="0">
                <a:effectLst/>
              </a:rPr>
              <a:t>“Customer Information”</a:t>
            </a:r>
            <a:r>
              <a:rPr lang="en-US" dirty="0">
                <a:effectLst/>
              </a:rPr>
              <a:t> module which  </a:t>
            </a:r>
            <a:r>
              <a:rPr lang="en-US" dirty="0" smtClean="0">
                <a:effectLst/>
              </a:rPr>
              <a:t>displays </a:t>
            </a:r>
            <a:r>
              <a:rPr lang="en-US" dirty="0">
                <a:effectLst/>
              </a:rPr>
              <a:t>the data or the information of the customer.</a:t>
            </a:r>
          </a:p>
          <a:p>
            <a:pPr fontAlgn="base"/>
            <a:r>
              <a:rPr lang="en-US" dirty="0">
                <a:effectLst/>
              </a:rPr>
              <a:t> </a:t>
            </a:r>
            <a:r>
              <a:rPr lang="en-US" dirty="0" smtClean="0">
                <a:effectLst/>
              </a:rPr>
              <a:t>Third </a:t>
            </a:r>
            <a:r>
              <a:rPr lang="en-US" dirty="0">
                <a:effectLst/>
              </a:rPr>
              <a:t>one is the </a:t>
            </a:r>
            <a:r>
              <a:rPr lang="en-US" b="1" u="sng" dirty="0">
                <a:effectLst/>
              </a:rPr>
              <a:t>“Room Rent”</a:t>
            </a:r>
            <a:r>
              <a:rPr lang="en-US" dirty="0">
                <a:effectLst/>
              </a:rPr>
              <a:t> module which </a:t>
            </a:r>
            <a:r>
              <a:rPr lang="en-US" dirty="0" smtClean="0">
                <a:effectLst/>
              </a:rPr>
              <a:t>displays </a:t>
            </a:r>
            <a:r>
              <a:rPr lang="en-US" dirty="0">
                <a:effectLst/>
              </a:rPr>
              <a:t>the type of room is to rent by the customer </a:t>
            </a:r>
            <a:r>
              <a:rPr lang="en-US" dirty="0" smtClean="0">
                <a:effectLst/>
              </a:rPr>
              <a:t>.</a:t>
            </a:r>
          </a:p>
          <a:p>
            <a:pPr fontAlgn="base"/>
            <a:r>
              <a:rPr lang="en-US" dirty="0" smtClean="0">
                <a:effectLst/>
              </a:rPr>
              <a:t>Fourth one </a:t>
            </a:r>
            <a:r>
              <a:rPr lang="en-US" dirty="0">
                <a:effectLst/>
              </a:rPr>
              <a:t>is the </a:t>
            </a:r>
            <a:r>
              <a:rPr lang="en-US" b="1" u="sng" dirty="0">
                <a:effectLst/>
              </a:rPr>
              <a:t>“Food Purchased”</a:t>
            </a:r>
            <a:r>
              <a:rPr lang="en-US" dirty="0">
                <a:effectLst/>
              </a:rPr>
              <a:t>  module which </a:t>
            </a:r>
            <a:r>
              <a:rPr lang="en-US" dirty="0" smtClean="0">
                <a:effectLst/>
              </a:rPr>
              <a:t>displays </a:t>
            </a:r>
            <a:r>
              <a:rPr lang="en-US" dirty="0">
                <a:effectLst/>
              </a:rPr>
              <a:t>the list of food items that was ordered by the customer</a:t>
            </a:r>
            <a:r>
              <a:rPr lang="en-US" dirty="0" smtClean="0">
                <a:effectLst/>
              </a:rPr>
              <a:t>.</a:t>
            </a:r>
            <a:endParaRPr lang="en-US" dirty="0">
              <a:effectLst/>
            </a:endParaRPr>
          </a:p>
          <a:p>
            <a:pPr fontAlgn="base"/>
            <a:r>
              <a:rPr lang="en-US" dirty="0">
                <a:effectLst/>
              </a:rPr>
              <a:t>Fifth and the last one is the </a:t>
            </a:r>
            <a:r>
              <a:rPr lang="en-US" b="1" u="sng" dirty="0">
                <a:effectLst/>
              </a:rPr>
              <a:t>“Hotel Bill”</a:t>
            </a:r>
            <a:r>
              <a:rPr lang="en-US" dirty="0">
                <a:effectLst/>
              </a:rPr>
              <a:t> module which is this module displayed the total purchased of the customer.</a:t>
            </a:r>
          </a:p>
          <a:p>
            <a:pPr marL="0" indent="0">
              <a:buNone/>
            </a:pPr>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18300" y="6083300"/>
            <a:ext cx="2425700"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62719134"/>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00"/>
                                        <p:tgtEl>
                                          <p:spTgt spid="3">
                                            <p:txEl>
                                              <p:pRg st="2" end="2"/>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185" y="0"/>
            <a:ext cx="8954815" cy="1072055"/>
          </a:xfrm>
        </p:spPr>
        <p:txBody>
          <a:bodyPr>
            <a:normAutofit/>
          </a:bodyPr>
          <a:lstStyle/>
          <a:p>
            <a:pPr algn="ctr"/>
            <a:r>
              <a:rPr lang="en-US" sz="4000" b="1" u="sng" dirty="0" smtClean="0"/>
              <a:t>The Flow of The Project </a:t>
            </a:r>
            <a:endParaRPr lang="en-US" sz="4000" b="1" u="sng" dirty="0"/>
          </a:p>
        </p:txBody>
      </p:sp>
      <p:sp>
        <p:nvSpPr>
          <p:cNvPr id="3" name="Subtitle 2"/>
          <p:cNvSpPr>
            <a:spLocks noGrp="1"/>
          </p:cNvSpPr>
          <p:nvPr>
            <p:ph type="subTitle" idx="1"/>
          </p:nvPr>
        </p:nvSpPr>
        <p:spPr>
          <a:xfrm flipH="1" flipV="1">
            <a:off x="-2758966" y="914039"/>
            <a:ext cx="520263" cy="1387727"/>
          </a:xfrm>
        </p:spPr>
        <p:txBody>
          <a:bodyPr/>
          <a:lstStyle/>
          <a:p>
            <a:pPr marL="0" indent="0">
              <a:buNone/>
            </a:pPr>
            <a:endParaRPr lang="en-US" dirty="0"/>
          </a:p>
        </p:txBody>
      </p:sp>
      <p:graphicFrame>
        <p:nvGraphicFramePr>
          <p:cNvPr id="4" name="Diagram 3"/>
          <p:cNvGraphicFramePr/>
          <p:nvPr>
            <p:extLst>
              <p:ext uri="{D42A27DB-BD31-4B8C-83A1-F6EECF244321}">
                <p14:modId xmlns:p14="http://schemas.microsoft.com/office/powerpoint/2010/main" xmlns="" val="1803842893"/>
              </p:ext>
            </p:extLst>
          </p:nvPr>
        </p:nvGraphicFramePr>
        <p:xfrm>
          <a:off x="0" y="1176283"/>
          <a:ext cx="8592206" cy="4846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173310" y="6055195"/>
            <a:ext cx="1970690" cy="6293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00059127"/>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6"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7</a:t>
            </a:fld>
            <a:endParaRPr lang="en-GB" sz="1200" b="0" strike="noStrike" spc="-1">
              <a:latin typeface="Times New Roman"/>
            </a:endParaRPr>
          </a:p>
        </p:txBody>
      </p:sp>
      <p:sp>
        <p:nvSpPr>
          <p:cNvPr id="2" name="Title 1"/>
          <p:cNvSpPr>
            <a:spLocks noGrp="1"/>
          </p:cNvSpPr>
          <p:nvPr>
            <p:ph type="title"/>
          </p:nvPr>
        </p:nvSpPr>
        <p:spPr>
          <a:xfrm>
            <a:off x="315310" y="126124"/>
            <a:ext cx="8135007" cy="930166"/>
          </a:xfrm>
        </p:spPr>
        <p:txBody>
          <a:bodyPr>
            <a:normAutofit/>
          </a:bodyPr>
          <a:lstStyle/>
          <a:p>
            <a:pPr algn="ctr"/>
            <a:r>
              <a:rPr lang="en-US" sz="3600" b="1" u="sng" dirty="0" smtClean="0"/>
              <a:t>The Customer Information Module</a:t>
            </a:r>
            <a:endParaRPr lang="en-US" sz="3600" b="1" u="sng" dirty="0"/>
          </a:p>
        </p:txBody>
      </p:sp>
      <p:sp>
        <p:nvSpPr>
          <p:cNvPr id="4" name="Content Placeholder 3"/>
          <p:cNvSpPr>
            <a:spLocks noGrp="1"/>
          </p:cNvSpPr>
          <p:nvPr>
            <p:ph idx="1"/>
          </p:nvPr>
        </p:nvSpPr>
        <p:spPr>
          <a:xfrm>
            <a:off x="441434" y="1355836"/>
            <a:ext cx="8245005" cy="2569778"/>
          </a:xfrm>
        </p:spPr>
        <p:txBody>
          <a:bodyPr>
            <a:normAutofit fontScale="92500" lnSpcReduction="20000"/>
          </a:bodyPr>
          <a:lstStyle/>
          <a:p>
            <a:pPr marL="0" indent="0" fontAlgn="base">
              <a:buNone/>
            </a:pPr>
            <a:endParaRPr lang="en-US" dirty="0" smtClean="0">
              <a:effectLst/>
            </a:endParaRPr>
          </a:p>
          <a:p>
            <a:pPr marL="0" indent="0" fontAlgn="base">
              <a:buNone/>
            </a:pPr>
            <a:r>
              <a:rPr lang="en-US" dirty="0" smtClean="0">
                <a:effectLst/>
              </a:rPr>
              <a:t>In </a:t>
            </a:r>
            <a:r>
              <a:rPr lang="en-US" dirty="0">
                <a:effectLst/>
              </a:rPr>
              <a:t>this module, we can </a:t>
            </a:r>
            <a:r>
              <a:rPr lang="en-US" dirty="0" smtClean="0">
                <a:effectLst/>
              </a:rPr>
              <a:t>enter  </a:t>
            </a:r>
            <a:r>
              <a:rPr lang="en-US" dirty="0">
                <a:effectLst/>
              </a:rPr>
              <a:t>the Customer’s Details given by </a:t>
            </a:r>
            <a:r>
              <a:rPr lang="en-US" dirty="0" smtClean="0">
                <a:effectLst/>
              </a:rPr>
              <a:t>him/her</a:t>
            </a:r>
            <a:r>
              <a:rPr lang="en-US" dirty="0">
                <a:effectLst/>
              </a:rPr>
              <a:t> </a:t>
            </a:r>
            <a:r>
              <a:rPr lang="en-US" dirty="0" smtClean="0">
                <a:effectLst/>
              </a:rPr>
              <a:t>and store it for further records.</a:t>
            </a:r>
          </a:p>
          <a:p>
            <a:pPr marL="0" indent="0" fontAlgn="base">
              <a:buNone/>
            </a:pPr>
            <a:r>
              <a:rPr lang="en-US" dirty="0" smtClean="0">
                <a:effectLst/>
              </a:rPr>
              <a:t> Approach :</a:t>
            </a:r>
          </a:p>
          <a:p>
            <a:pPr marL="0" indent="0" fontAlgn="base">
              <a:buNone/>
            </a:pPr>
            <a:r>
              <a:rPr lang="en-US" dirty="0" smtClean="0">
                <a:effectLst/>
              </a:rPr>
              <a:t>We entered the details using variable accessed using self keyword.</a:t>
            </a:r>
            <a:endParaRPr lang="en-US" dirty="0">
              <a:effectLst/>
            </a:endParaRPr>
          </a:p>
          <a:p>
            <a:pPr marL="0" indent="0">
              <a:buNone/>
            </a:pPr>
            <a:endParaRPr lang="en-US" dirty="0"/>
          </a:p>
        </p:txBody>
      </p:sp>
      <p:graphicFrame>
        <p:nvGraphicFramePr>
          <p:cNvPr id="5" name="Diagram 4"/>
          <p:cNvGraphicFramePr/>
          <p:nvPr>
            <p:extLst>
              <p:ext uri="{D42A27DB-BD31-4B8C-83A1-F6EECF244321}">
                <p14:modId xmlns:p14="http://schemas.microsoft.com/office/powerpoint/2010/main" xmlns="" val="1986587292"/>
              </p:ext>
            </p:extLst>
          </p:nvPr>
        </p:nvGraphicFramePr>
        <p:xfrm>
          <a:off x="677917" y="3423906"/>
          <a:ext cx="5875163" cy="3297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890626" y="6083300"/>
            <a:ext cx="2425700"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27104833"/>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1000"/>
                                        <p:tgtEl>
                                          <p:spTgt spid="4">
                                            <p:txEl>
                                              <p:pRg st="1" end="1"/>
                                            </p:txEl>
                                          </p:spTgt>
                                        </p:tgtEl>
                                      </p:cBhvr>
                                    </p:animEffect>
                                    <p:anim calcmode="lin" valueType="num">
                                      <p:cBhvr>
                                        <p:cTn id="1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1000"/>
                                        <p:tgtEl>
                                          <p:spTgt spid="4">
                                            <p:txEl>
                                              <p:pRg st="3" end="3"/>
                                            </p:txEl>
                                          </p:spTgt>
                                        </p:tgtEl>
                                      </p:cBhvr>
                                    </p:animEffect>
                                    <p:anim calcmode="lin" valueType="num">
                                      <p:cBhvr>
                                        <p:cTn id="2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67" y="457200"/>
            <a:ext cx="8119240" cy="1182414"/>
          </a:xfrm>
        </p:spPr>
        <p:txBody>
          <a:bodyPr/>
          <a:lstStyle/>
          <a:p>
            <a:pPr algn="ctr"/>
            <a:r>
              <a:rPr lang="en-US" b="1" u="sng" dirty="0" smtClean="0"/>
              <a:t>Room Booking Module</a:t>
            </a:r>
            <a:endParaRPr lang="en-US" b="1" u="sng" dirty="0"/>
          </a:p>
        </p:txBody>
      </p:sp>
      <p:sp>
        <p:nvSpPr>
          <p:cNvPr id="3" name="Content Placeholder 2"/>
          <p:cNvSpPr>
            <a:spLocks noGrp="1"/>
          </p:cNvSpPr>
          <p:nvPr>
            <p:ph idx="1"/>
          </p:nvPr>
        </p:nvSpPr>
        <p:spPr>
          <a:xfrm>
            <a:off x="488731" y="1718440"/>
            <a:ext cx="8103475" cy="4146331"/>
          </a:xfrm>
        </p:spPr>
        <p:txBody>
          <a:bodyPr/>
          <a:lstStyle/>
          <a:p>
            <a:pPr marL="0" indent="0" fontAlgn="base">
              <a:buNone/>
            </a:pPr>
            <a:r>
              <a:rPr lang="en-US" dirty="0">
                <a:effectLst/>
              </a:rPr>
              <a:t>This module displays a vast variety of rooms that customers want to choose along with their specific </a:t>
            </a:r>
            <a:r>
              <a:rPr lang="en-US" dirty="0" smtClean="0">
                <a:effectLst/>
              </a:rPr>
              <a:t>prices. In </a:t>
            </a:r>
            <a:r>
              <a:rPr lang="en-US" dirty="0">
                <a:effectLst/>
              </a:rPr>
              <a:t>here, the customer got a vast variety of rooms along with their price from which he/she will choose their Favorite one.</a:t>
            </a:r>
          </a:p>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43329" y="5925645"/>
            <a:ext cx="2425700"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7257191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5" y="210319"/>
            <a:ext cx="8639503" cy="1098219"/>
          </a:xfrm>
        </p:spPr>
        <p:txBody>
          <a:bodyPr/>
          <a:lstStyle/>
          <a:p>
            <a:pPr algn="ctr"/>
            <a:r>
              <a:rPr lang="en-US" b="1" u="sng" dirty="0" smtClean="0"/>
              <a:t>Room Booking Module</a:t>
            </a:r>
            <a:endParaRPr lang="en-US" b="1" u="sng"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545258473"/>
              </p:ext>
            </p:extLst>
          </p:nvPr>
        </p:nvGraphicFramePr>
        <p:xfrm>
          <a:off x="536575" y="1781175"/>
          <a:ext cx="7600950" cy="425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7" name="Picture 3"/>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718300" y="5926740"/>
            <a:ext cx="2425700"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378612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theme/theme1.xml><?xml version="1.0" encoding="utf-8"?>
<a:theme xmlns:a="http://schemas.openxmlformats.org/drawingml/2006/main" name="Kilter">
  <a:themeElements>
    <a:clrScheme name="Kilter">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Kilter">
      <a:maj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S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A62A602-78C1-468C-BB25-57CD481DB74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TM01859865[[fn=Kilter]]</Template>
  <TotalTime>51711</TotalTime>
  <Words>1435</Words>
  <Application>Microsoft Office PowerPoint</Application>
  <PresentationFormat>On-screen Show (4:3)</PresentationFormat>
  <Paragraphs>194</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Kilter</vt:lpstr>
      <vt:lpstr>Slide 1</vt:lpstr>
      <vt:lpstr>Slide 2</vt:lpstr>
      <vt:lpstr>Slide 3</vt:lpstr>
      <vt:lpstr>PROJECT INSIGHT</vt:lpstr>
      <vt:lpstr>Project Introduction</vt:lpstr>
      <vt:lpstr>The Flow of The Project </vt:lpstr>
      <vt:lpstr>The Customer Information Module</vt:lpstr>
      <vt:lpstr>Room Booking Module</vt:lpstr>
      <vt:lpstr>Room Booking Module</vt:lpstr>
      <vt:lpstr>Restaurant Module</vt:lpstr>
      <vt:lpstr>Restaurant Module</vt:lpstr>
      <vt:lpstr>Total Bill module</vt:lpstr>
      <vt:lpstr>Total Bill Module</vt:lpstr>
      <vt:lpstr>Output snapshots </vt:lpstr>
      <vt:lpstr>Slide 15</vt:lpstr>
      <vt:lpstr>Slide 16</vt:lpstr>
      <vt:lpstr>Slide 17</vt:lpstr>
      <vt:lpstr>Slide 18</vt:lpstr>
      <vt:lpstr>Future Scope &amp; Conclusion</vt:lpstr>
      <vt:lpstr>GitHub welcomes you!</vt:lpstr>
      <vt:lpstr>Slide 21</vt:lpstr>
      <vt:lpstr>What is Git?</vt:lpstr>
      <vt:lpstr>Why do we use Git?</vt:lpstr>
      <vt:lpstr>What is Git Hub?</vt:lpstr>
      <vt:lpstr>What is Repository?</vt:lpstr>
      <vt:lpstr>Problem statement for hotel management system</vt:lpstr>
      <vt:lpstr>Solution</vt:lpstr>
      <vt:lpstr>How to add collaborators in Git?</vt:lpstr>
      <vt:lpstr>Collaborators</vt:lpstr>
      <vt:lpstr>Screen-shots                 S</vt:lpstr>
      <vt:lpstr>Slide 31</vt:lpstr>
      <vt:lpstr>Adding a local repository to GitHub </vt:lpstr>
      <vt:lpstr>Git Commands: Working With Local Repositories</vt:lpstr>
      <vt:lpstr>Git Push</vt:lpstr>
      <vt:lpstr>Git Fork</vt:lpstr>
      <vt:lpstr>Uploading the project</vt:lpstr>
      <vt:lpstr>Command used to upload the project in Git</vt:lpstr>
      <vt:lpstr>GitHub project on the collaborator’s window</vt:lpstr>
      <vt:lpstr>HOTEL MANIKA AUBERGE MANAGEMENT SYSTEM</vt:lpstr>
      <vt:lpstr>Slide 40</vt:lpstr>
    </vt:vector>
  </TitlesOfParts>
  <Company>CCC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MANN SHARMA</cp:lastModifiedBy>
  <cp:revision>2407</cp:revision>
  <dcterms:created xsi:type="dcterms:W3CDTF">2010-04-09T07:36:15Z</dcterms:created>
  <dcterms:modified xsi:type="dcterms:W3CDTF">2023-03-21T09:31:59Z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y fmtid="{D5CDD505-2E9C-101B-9397-08002B2CF9AE}" pid="14" name="MSIP_Label_f42aa342-8706-4288-bd11-ebb85995028c_Enabled">
    <vt:lpwstr>true</vt:lpwstr>
  </property>
  <property fmtid="{D5CDD505-2E9C-101B-9397-08002B2CF9AE}" pid="15" name="MSIP_Label_f42aa342-8706-4288-bd11-ebb85995028c_SetDate">
    <vt:lpwstr>2021-05-23T16:22:45Z</vt:lpwstr>
  </property>
  <property fmtid="{D5CDD505-2E9C-101B-9397-08002B2CF9AE}" pid="16" name="MSIP_Label_f42aa342-8706-4288-bd11-ebb85995028c_Method">
    <vt:lpwstr>Standard</vt:lpwstr>
  </property>
  <property fmtid="{D5CDD505-2E9C-101B-9397-08002B2CF9AE}" pid="17" name="MSIP_Label_f42aa342-8706-4288-bd11-ebb85995028c_Name">
    <vt:lpwstr>Internal</vt:lpwstr>
  </property>
  <property fmtid="{D5CDD505-2E9C-101B-9397-08002B2CF9AE}" pid="18" name="MSIP_Label_f42aa342-8706-4288-bd11-ebb85995028c_SiteId">
    <vt:lpwstr>72f988bf-86f1-41af-91ab-2d7cd011db47</vt:lpwstr>
  </property>
  <property fmtid="{D5CDD505-2E9C-101B-9397-08002B2CF9AE}" pid="19" name="MSIP_Label_f42aa342-8706-4288-bd11-ebb85995028c_ActionId">
    <vt:lpwstr>c52dc943-6ece-4ab1-b508-2f1d6469d459</vt:lpwstr>
  </property>
  <property fmtid="{D5CDD505-2E9C-101B-9397-08002B2CF9AE}" pid="20" name="MSIP_Label_f42aa342-8706-4288-bd11-ebb85995028c_ContentBits">
    <vt:lpwstr>0</vt:lpwstr>
  </property>
</Properties>
</file>