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77" r:id="rId1"/>
  </p:sldMasterIdLst>
  <p:notesMasterIdLst>
    <p:notesMasterId r:id="rId5"/>
  </p:notesMasterIdLst>
  <p:handoutMasterIdLst>
    <p:handoutMasterId r:id="rId6"/>
  </p:handoutMasterIdLst>
  <p:sldIdLst>
    <p:sldId id="291" r:id="rId2"/>
    <p:sldId id="295" r:id="rId3"/>
    <p:sldId id="2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6357" autoAdjust="0"/>
  </p:normalViewPr>
  <p:slideViewPr>
    <p:cSldViewPr snapToGrid="0">
      <p:cViewPr>
        <p:scale>
          <a:sx n="120" d="100"/>
          <a:sy n="120" d="100"/>
        </p:scale>
        <p:origin x="84" y="-444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9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0DBFB-B27A-4152-B93B-E0544768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7/8/2023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609EE-8677-453E-B000-7C9D37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346EE-7757-43D9-8F90-C5A66E3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128637-293C-4F87-8D53-0BE4379C8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337" y="310287"/>
            <a:ext cx="5238313" cy="85335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CAE7BC-9D1D-42BA-A132-117B58540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337" y="981076"/>
            <a:ext cx="3581400" cy="36512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73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0DBFB-B27A-4152-B93B-E0544768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7/8/2023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609EE-8677-453E-B000-7C9D37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346EE-7757-43D9-8F90-C5A66E3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128637-293C-4F87-8D53-0BE4379C8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337" y="310287"/>
            <a:ext cx="5238313" cy="85335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CAE7BC-9D1D-42BA-A132-117B58540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337" y="981076"/>
            <a:ext cx="3581400" cy="36512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01FCC3-C0B6-411C-97C8-DCB57E6D3D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470027"/>
            <a:ext cx="1148715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51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7/8/2023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D9B4A0-411D-4E7F-AB9E-95DE069B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Goldman Sachs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926A82-6166-466D-A3A3-E32A7AC2B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Organization chart</a:t>
            </a:r>
          </a:p>
        </p:txBody>
      </p:sp>
      <p:sp>
        <p:nvSpPr>
          <p:cNvPr id="212" name="Rectangle 211" descr="decorative element">
            <a:extLst>
              <a:ext uri="{FF2B5EF4-FFF2-40B4-BE49-F238E27FC236}">
                <a16:creationId xmlns:a16="http://schemas.microsoft.com/office/drawing/2014/main" id="{78525528-D696-4051-A168-1EEDC39E1520}"/>
              </a:ext>
            </a:extLst>
          </p:cNvPr>
          <p:cNvSpPr/>
          <p:nvPr/>
        </p:nvSpPr>
        <p:spPr>
          <a:xfrm>
            <a:off x="1116451" y="1487944"/>
            <a:ext cx="108000" cy="1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anchor="ctr" anchorCtr="0">
            <a:noAutofit/>
            <a:flatTx/>
          </a:bodyPr>
          <a:lstStyle/>
          <a:p>
            <a:pPr marL="0" lvl="0" indent="0" algn="ctr" defTabSz="400050"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solidFill>
                <a:schemeClr val="bg1"/>
              </a:solidFill>
            </a:endParaRPr>
          </a:p>
        </p:txBody>
      </p:sp>
      <p:sp>
        <p:nvSpPr>
          <p:cNvPr id="218" name="Rectangle 217" descr="decorative element">
            <a:extLst>
              <a:ext uri="{FF2B5EF4-FFF2-40B4-BE49-F238E27FC236}">
                <a16:creationId xmlns:a16="http://schemas.microsoft.com/office/drawing/2014/main" id="{A50A05D4-FD98-47D3-A6F4-E18865EE4200}"/>
              </a:ext>
            </a:extLst>
          </p:cNvPr>
          <p:cNvSpPr/>
          <p:nvPr/>
        </p:nvSpPr>
        <p:spPr>
          <a:xfrm>
            <a:off x="1259202" y="1487944"/>
            <a:ext cx="486599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tx1"/>
                </a:solidFill>
              </a:rPr>
              <a:t>Offshore</a:t>
            </a:r>
          </a:p>
        </p:txBody>
      </p:sp>
      <p:sp>
        <p:nvSpPr>
          <p:cNvPr id="210" name="Rectangle 209" descr="decorative element">
            <a:extLst>
              <a:ext uri="{FF2B5EF4-FFF2-40B4-BE49-F238E27FC236}">
                <a16:creationId xmlns:a16="http://schemas.microsoft.com/office/drawing/2014/main" id="{3D0CC422-902A-4D8F-AA6A-E9A681A2E9BF}"/>
              </a:ext>
            </a:extLst>
          </p:cNvPr>
          <p:cNvSpPr/>
          <p:nvPr/>
        </p:nvSpPr>
        <p:spPr>
          <a:xfrm>
            <a:off x="1744474" y="1487944"/>
            <a:ext cx="108000" cy="1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anchor="ctr" anchorCtr="0">
            <a:noAutofit/>
            <a:flatTx/>
          </a:bodyPr>
          <a:lstStyle/>
          <a:p>
            <a:pPr marL="0" lvl="0" indent="0" algn="ctr" defTabSz="400050"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solidFill>
                <a:schemeClr val="bg1"/>
              </a:solidFill>
            </a:endParaRPr>
          </a:p>
        </p:txBody>
      </p:sp>
      <p:sp>
        <p:nvSpPr>
          <p:cNvPr id="220" name="Rectangle 219" descr="decorative element">
            <a:extLst>
              <a:ext uri="{FF2B5EF4-FFF2-40B4-BE49-F238E27FC236}">
                <a16:creationId xmlns:a16="http://schemas.microsoft.com/office/drawing/2014/main" id="{F6A83501-0BBC-4414-A5AC-BA2E93F7106C}"/>
              </a:ext>
            </a:extLst>
          </p:cNvPr>
          <p:cNvSpPr/>
          <p:nvPr/>
        </p:nvSpPr>
        <p:spPr>
          <a:xfrm>
            <a:off x="1902089" y="1487944"/>
            <a:ext cx="629350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tx1"/>
                </a:solidFill>
              </a:rPr>
              <a:t>On Site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1266" y="2075380"/>
            <a:ext cx="0" cy="383259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101" idx="0"/>
          </p:cNvCxnSpPr>
          <p:nvPr/>
        </p:nvCxnSpPr>
        <p:spPr>
          <a:xfrm rot="5400000">
            <a:off x="3260081" y="1703450"/>
            <a:ext cx="741524" cy="49207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85DC171-E6CD-4880-8EF4-7E0DB7F6C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rot="16200000" flipH="1">
            <a:off x="8180484" y="1703829"/>
            <a:ext cx="746720" cy="49252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76866" y="1283515"/>
            <a:ext cx="1828800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Stephanie E Cohen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Managing Director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(PS Leadership (Private))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1000355-8470-4599-EF44-3C38C042711B}"/>
              </a:ext>
            </a:extLst>
          </p:cNvPr>
          <p:cNvSpPr/>
          <p:nvPr/>
        </p:nvSpPr>
        <p:spPr>
          <a:xfrm>
            <a:off x="5176866" y="61723"/>
            <a:ext cx="1828800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David M Solomon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Managing Director 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(Office of Chairman Dept)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B22879-96C5-016F-9291-85CB68492349}"/>
              </a:ext>
            </a:extLst>
          </p:cNvPr>
          <p:cNvSpPr/>
          <p:nvPr/>
        </p:nvSpPr>
        <p:spPr>
          <a:xfrm>
            <a:off x="5176866" y="674464"/>
            <a:ext cx="1828800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John E Waldron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Managing Director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(Office of Chairman Dept)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97AAA9-6465-7D49-8922-C82ABD403E18}"/>
              </a:ext>
            </a:extLst>
          </p:cNvPr>
          <p:cNvSpPr/>
          <p:nvPr/>
        </p:nvSpPr>
        <p:spPr>
          <a:xfrm>
            <a:off x="5176866" y="1907593"/>
            <a:ext cx="1828800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Ilya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Gayinskiy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Managing Director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(EP </a:t>
            </a:r>
            <a:r>
              <a:rPr lang="en-US" sz="600" dirty="0" err="1">
                <a:solidFill>
                  <a:schemeClr val="tx1"/>
                </a:solidFill>
              </a:rPr>
              <a:t>Eng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  <a:r>
              <a:rPr lang="en-US" sz="600" dirty="0" err="1">
                <a:solidFill>
                  <a:schemeClr val="tx1"/>
                </a:solidFill>
              </a:rPr>
              <a:t>Mgmt</a:t>
            </a:r>
            <a:r>
              <a:rPr lang="en-US" sz="600" dirty="0">
                <a:solidFill>
                  <a:schemeClr val="tx1"/>
                </a:solidFill>
              </a:rPr>
              <a:t> $&amp; Strategy)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7894AA-FA77-2B10-CA06-C24E3B3C4F5A}"/>
              </a:ext>
            </a:extLst>
          </p:cNvPr>
          <p:cNvSpPr/>
          <p:nvPr/>
        </p:nvSpPr>
        <p:spPr>
          <a:xfrm>
            <a:off x="5176834" y="2547582"/>
            <a:ext cx="1828800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James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Rinsler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Managing Director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(EP </a:t>
            </a:r>
            <a:r>
              <a:rPr lang="en-US" sz="600" dirty="0" err="1">
                <a:solidFill>
                  <a:schemeClr val="tx1"/>
                </a:solidFill>
              </a:rPr>
              <a:t>Eng</a:t>
            </a:r>
            <a:r>
              <a:rPr lang="en-US" sz="600" dirty="0">
                <a:solidFill>
                  <a:schemeClr val="tx1"/>
                </a:solidFill>
              </a:rPr>
              <a:t> Cards)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C0BDDC9-BDAC-8802-6565-F103237CA3E1}"/>
              </a:ext>
            </a:extLst>
          </p:cNvPr>
          <p:cNvSpPr/>
          <p:nvPr/>
        </p:nvSpPr>
        <p:spPr>
          <a:xfrm>
            <a:off x="5176834" y="3244439"/>
            <a:ext cx="1828800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Thota M Mohan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Vice President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(EP </a:t>
            </a:r>
            <a:r>
              <a:rPr lang="en-US" sz="600" dirty="0" err="1">
                <a:solidFill>
                  <a:schemeClr val="tx1"/>
                </a:solidFill>
              </a:rPr>
              <a:t>Eng</a:t>
            </a:r>
            <a:r>
              <a:rPr lang="en-US" sz="600" dirty="0">
                <a:solidFill>
                  <a:schemeClr val="tx1"/>
                </a:solidFill>
              </a:rPr>
              <a:t> Cards)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4B56DC4-51DC-A0E1-DC9C-D252FF19696C}"/>
              </a:ext>
            </a:extLst>
          </p:cNvPr>
          <p:cNvSpPr/>
          <p:nvPr/>
        </p:nvSpPr>
        <p:spPr>
          <a:xfrm>
            <a:off x="5176834" y="4534603"/>
            <a:ext cx="1828800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Pranob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 s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Samani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Vice President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(EP </a:t>
            </a:r>
            <a:r>
              <a:rPr lang="en-US" sz="600" dirty="0" err="1">
                <a:solidFill>
                  <a:schemeClr val="tx1"/>
                </a:solidFill>
              </a:rPr>
              <a:t>Eng</a:t>
            </a:r>
            <a:r>
              <a:rPr lang="en-US" sz="600" dirty="0">
                <a:solidFill>
                  <a:schemeClr val="tx1"/>
                </a:solidFill>
              </a:rPr>
              <a:t> Cards)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E3E6D96-D5F0-0CB8-066C-C474A0AB9078}"/>
              </a:ext>
            </a:extLst>
          </p:cNvPr>
          <p:cNvSpPr/>
          <p:nvPr/>
        </p:nvSpPr>
        <p:spPr>
          <a:xfrm>
            <a:off x="2732495" y="4534603"/>
            <a:ext cx="1828800" cy="5486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Sowmya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Bejjipuram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Vice President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(EP </a:t>
            </a:r>
            <a:r>
              <a:rPr lang="en-US" sz="600" dirty="0" err="1">
                <a:solidFill>
                  <a:schemeClr val="tx1"/>
                </a:solidFill>
              </a:rPr>
              <a:t>Eng</a:t>
            </a:r>
            <a:r>
              <a:rPr lang="en-US" sz="600" dirty="0">
                <a:solidFill>
                  <a:schemeClr val="tx1"/>
                </a:solidFill>
              </a:rPr>
              <a:t> Cards)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1AEBA4-C433-A2D7-29F0-48A78FDAFF3B}"/>
              </a:ext>
            </a:extLst>
          </p:cNvPr>
          <p:cNvSpPr/>
          <p:nvPr/>
        </p:nvSpPr>
        <p:spPr>
          <a:xfrm>
            <a:off x="7669044" y="4534603"/>
            <a:ext cx="1828800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Srinidhi Sridharan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Vice President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(EP </a:t>
            </a:r>
            <a:r>
              <a:rPr lang="en-US" sz="600" dirty="0" err="1">
                <a:solidFill>
                  <a:schemeClr val="tx1"/>
                </a:solidFill>
              </a:rPr>
              <a:t>Eng</a:t>
            </a:r>
            <a:r>
              <a:rPr lang="en-US" sz="600" dirty="0">
                <a:solidFill>
                  <a:schemeClr val="tx1"/>
                </a:solidFill>
              </a:rPr>
              <a:t> Cards)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B3CD709-B81C-4536-EA90-4BD371B1B195}"/>
              </a:ext>
            </a:extLst>
          </p:cNvPr>
          <p:cNvSpPr/>
          <p:nvPr/>
        </p:nvSpPr>
        <p:spPr>
          <a:xfrm>
            <a:off x="10102054" y="4539799"/>
            <a:ext cx="1828800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Akshay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Talathi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Vice President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(EP </a:t>
            </a:r>
            <a:r>
              <a:rPr lang="en-US" sz="600" dirty="0" err="1">
                <a:solidFill>
                  <a:schemeClr val="tx1"/>
                </a:solidFill>
              </a:rPr>
              <a:t>Eng</a:t>
            </a:r>
            <a:r>
              <a:rPr lang="en-US" sz="600" dirty="0">
                <a:solidFill>
                  <a:schemeClr val="tx1"/>
                </a:solidFill>
              </a:rPr>
              <a:t> Cards)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60CA772-856D-A524-C88F-D936068E2A29}"/>
              </a:ext>
            </a:extLst>
          </p:cNvPr>
          <p:cNvSpPr/>
          <p:nvPr/>
        </p:nvSpPr>
        <p:spPr>
          <a:xfrm>
            <a:off x="6769619" y="5814413"/>
            <a:ext cx="1828800" cy="5486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Bhaskar Tomar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Contingent Worker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(EP </a:t>
            </a:r>
            <a:r>
              <a:rPr lang="en-US" sz="600" dirty="0" err="1">
                <a:solidFill>
                  <a:schemeClr val="tx1"/>
                </a:solidFill>
              </a:rPr>
              <a:t>Eng</a:t>
            </a:r>
            <a:r>
              <a:rPr lang="en-US" sz="600" dirty="0">
                <a:solidFill>
                  <a:schemeClr val="tx1"/>
                </a:solidFill>
              </a:rPr>
              <a:t> Cards)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EA3E13-3191-5CE5-1C92-51D8439E0634}"/>
              </a:ext>
            </a:extLst>
          </p:cNvPr>
          <p:cNvSpPr/>
          <p:nvPr/>
        </p:nvSpPr>
        <p:spPr>
          <a:xfrm>
            <a:off x="247949" y="5805806"/>
            <a:ext cx="1828800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Ashok Kumar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Contingent Worker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(EP </a:t>
            </a:r>
            <a:r>
              <a:rPr lang="en-US" sz="600" dirty="0" err="1">
                <a:solidFill>
                  <a:schemeClr val="tx1"/>
                </a:solidFill>
              </a:rPr>
              <a:t>Eng</a:t>
            </a:r>
            <a:r>
              <a:rPr lang="en-US" sz="600" dirty="0">
                <a:solidFill>
                  <a:schemeClr val="tx1"/>
                </a:solidFill>
              </a:rPr>
              <a:t> Cards)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7F02EEC-4BCC-B33C-0B5B-AE5F1CB37EBE}"/>
              </a:ext>
            </a:extLst>
          </p:cNvPr>
          <p:cNvSpPr/>
          <p:nvPr/>
        </p:nvSpPr>
        <p:spPr>
          <a:xfrm>
            <a:off x="3677635" y="5803129"/>
            <a:ext cx="1828800" cy="5486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Manoj Bisht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Contingent Worker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(EP </a:t>
            </a:r>
            <a:r>
              <a:rPr lang="en-US" sz="600" dirty="0" err="1">
                <a:solidFill>
                  <a:schemeClr val="tx1"/>
                </a:solidFill>
              </a:rPr>
              <a:t>Eng</a:t>
            </a:r>
            <a:r>
              <a:rPr lang="en-US" sz="600" dirty="0">
                <a:solidFill>
                  <a:schemeClr val="tx1"/>
                </a:solidFill>
              </a:rPr>
              <a:t> Cards)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2439293-EB1B-C65F-C204-94E64D20A982}"/>
              </a:ext>
            </a:extLst>
          </p:cNvPr>
          <p:cNvSpPr/>
          <p:nvPr/>
        </p:nvSpPr>
        <p:spPr>
          <a:xfrm>
            <a:off x="10153272" y="5807939"/>
            <a:ext cx="1828800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Amod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 Mahajan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Contingent Worker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(EP </a:t>
            </a:r>
            <a:r>
              <a:rPr lang="en-US" sz="600" dirty="0" err="1">
                <a:solidFill>
                  <a:schemeClr val="tx1"/>
                </a:solidFill>
              </a:rPr>
              <a:t>Eng</a:t>
            </a:r>
            <a:r>
              <a:rPr lang="en-US" sz="600" dirty="0">
                <a:solidFill>
                  <a:schemeClr val="tx1"/>
                </a:solidFill>
              </a:rPr>
              <a:t> Cards)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FCE83B0-9673-4543-FAE2-D01E5905C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 rot="16200000" flipH="1">
            <a:off x="8217105" y="2957372"/>
            <a:ext cx="724696" cy="49764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296BEC3-9554-B547-461D-A4BD2C4EC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5400000">
            <a:off x="4981692" y="4693587"/>
            <a:ext cx="719886" cy="14991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3A57A33-84D0-B4CB-530D-18ABE10D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6522041" y="4652435"/>
            <a:ext cx="731170" cy="15927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4ACEAB9-2DC0-4570-F3E7-C4AC03EBC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6966577" y="2917736"/>
            <a:ext cx="741524" cy="24922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B6B6EB2-5A55-95EE-2ADB-1FC8B07DB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5720472" y="4163841"/>
            <a:ext cx="741524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78E8DE9-F448-A6EA-EE79-F5DB1306F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5400000">
            <a:off x="4498303" y="2941672"/>
            <a:ext cx="741524" cy="24443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014C245-CECA-6371-F95D-27833BB1096E}"/>
              </a:ext>
            </a:extLst>
          </p:cNvPr>
          <p:cNvSpPr/>
          <p:nvPr/>
        </p:nvSpPr>
        <p:spPr>
          <a:xfrm>
            <a:off x="256051" y="4534603"/>
            <a:ext cx="1828800" cy="5486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Jaswant </a:t>
            </a: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Ganapa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Vice President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>
                <a:solidFill>
                  <a:schemeClr val="tx1"/>
                </a:solidFill>
              </a:rPr>
              <a:t>(EP </a:t>
            </a:r>
            <a:r>
              <a:rPr lang="en-US" sz="600" dirty="0" err="1">
                <a:solidFill>
                  <a:schemeClr val="tx1"/>
                </a:solidFill>
              </a:rPr>
              <a:t>Eng</a:t>
            </a:r>
            <a:r>
              <a:rPr lang="en-US" sz="600" dirty="0">
                <a:solidFill>
                  <a:schemeClr val="tx1"/>
                </a:solidFill>
              </a:rPr>
              <a:t> Cards)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6294FFB-B490-2527-08E4-5DD57C8A9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 rot="5400000">
            <a:off x="3265511" y="2980082"/>
            <a:ext cx="722563" cy="49288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5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E617394-FD52-43AC-83A4-5FCD7BAB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Publicis Sapient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37FEA-743A-4D71-9333-56F59A584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Organization chart</a:t>
            </a:r>
          </a:p>
        </p:txBody>
      </p:sp>
      <p:sp>
        <p:nvSpPr>
          <p:cNvPr id="212" name="Rectangle 211" descr="decorative element">
            <a:extLst>
              <a:ext uri="{FF2B5EF4-FFF2-40B4-BE49-F238E27FC236}">
                <a16:creationId xmlns:a16="http://schemas.microsoft.com/office/drawing/2014/main" id="{78525528-D696-4051-A168-1EEDC39E1520}"/>
              </a:ext>
            </a:extLst>
          </p:cNvPr>
          <p:cNvSpPr/>
          <p:nvPr/>
        </p:nvSpPr>
        <p:spPr>
          <a:xfrm>
            <a:off x="1116451" y="1487944"/>
            <a:ext cx="108000" cy="1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anchor="ctr" anchorCtr="0">
            <a:noAutofit/>
            <a:flatTx/>
          </a:bodyPr>
          <a:lstStyle/>
          <a:p>
            <a:pPr marL="0" lvl="0" indent="0" algn="ctr" defTabSz="400050"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solidFill>
                <a:schemeClr val="bg1"/>
              </a:solidFill>
            </a:endParaRPr>
          </a:p>
        </p:txBody>
      </p:sp>
      <p:sp>
        <p:nvSpPr>
          <p:cNvPr id="218" name="Rectangle 217" descr="decorative element">
            <a:extLst>
              <a:ext uri="{FF2B5EF4-FFF2-40B4-BE49-F238E27FC236}">
                <a16:creationId xmlns:a16="http://schemas.microsoft.com/office/drawing/2014/main" id="{A50A05D4-FD98-47D3-A6F4-E18865EE4200}"/>
              </a:ext>
            </a:extLst>
          </p:cNvPr>
          <p:cNvSpPr/>
          <p:nvPr/>
        </p:nvSpPr>
        <p:spPr>
          <a:xfrm>
            <a:off x="1259202" y="1487944"/>
            <a:ext cx="486599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tx1"/>
                </a:solidFill>
              </a:rPr>
              <a:t>Offshore</a:t>
            </a:r>
          </a:p>
        </p:txBody>
      </p:sp>
      <p:sp>
        <p:nvSpPr>
          <p:cNvPr id="210" name="Rectangle 209" descr="decorative element">
            <a:extLst>
              <a:ext uri="{FF2B5EF4-FFF2-40B4-BE49-F238E27FC236}">
                <a16:creationId xmlns:a16="http://schemas.microsoft.com/office/drawing/2014/main" id="{3D0CC422-902A-4D8F-AA6A-E9A681A2E9BF}"/>
              </a:ext>
            </a:extLst>
          </p:cNvPr>
          <p:cNvSpPr/>
          <p:nvPr/>
        </p:nvSpPr>
        <p:spPr>
          <a:xfrm>
            <a:off x="1744474" y="1487944"/>
            <a:ext cx="108000" cy="1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anchor="ctr" anchorCtr="0">
            <a:noAutofit/>
            <a:flatTx/>
          </a:bodyPr>
          <a:lstStyle/>
          <a:p>
            <a:pPr marL="0" lvl="0" indent="0" algn="ctr" defTabSz="400050"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solidFill>
                <a:schemeClr val="bg1"/>
              </a:solidFill>
            </a:endParaRPr>
          </a:p>
        </p:txBody>
      </p:sp>
      <p:sp>
        <p:nvSpPr>
          <p:cNvPr id="220" name="Rectangle 219" descr="decorative element">
            <a:extLst>
              <a:ext uri="{FF2B5EF4-FFF2-40B4-BE49-F238E27FC236}">
                <a16:creationId xmlns:a16="http://schemas.microsoft.com/office/drawing/2014/main" id="{F6A83501-0BBC-4414-A5AC-BA2E93F7106C}"/>
              </a:ext>
            </a:extLst>
          </p:cNvPr>
          <p:cNvSpPr/>
          <p:nvPr/>
        </p:nvSpPr>
        <p:spPr>
          <a:xfrm>
            <a:off x="1902089" y="1487944"/>
            <a:ext cx="629350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tx1"/>
                </a:solidFill>
              </a:rPr>
              <a:t>On Site</a:t>
            </a:r>
          </a:p>
        </p:txBody>
      </p:sp>
      <p:sp>
        <p:nvSpPr>
          <p:cNvPr id="3" name="Oval 2" descr="team member headshot&#10;">
            <a:extLst>
              <a:ext uri="{FF2B5EF4-FFF2-40B4-BE49-F238E27FC236}">
                <a16:creationId xmlns:a16="http://schemas.microsoft.com/office/drawing/2014/main" id="{AF82C1DE-355E-4114-8D95-0C7A82EE1C2E}"/>
              </a:ext>
            </a:extLst>
          </p:cNvPr>
          <p:cNvSpPr/>
          <p:nvPr/>
        </p:nvSpPr>
        <p:spPr>
          <a:xfrm>
            <a:off x="5161186" y="48067"/>
            <a:ext cx="777240" cy="77724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F8E36AE-8112-4AB3-A8DE-74BA44D979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558303" y="48406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4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4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5715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Arthur </a:t>
            </a:r>
            <a:r>
              <a:rPr lang="en-US" sz="1000" b="1" dirty="0" err="1">
                <a:solidFill>
                  <a:schemeClr val="accent5">
                    <a:lumMod val="50000"/>
                  </a:schemeClr>
                </a:solidFill>
              </a:rPr>
              <a:t>Sadoun</a:t>
            </a:r>
            <a:endParaRPr lang="en-US" sz="1000" b="1" dirty="0">
              <a:solidFill>
                <a:schemeClr val="accent5">
                  <a:lumMod val="50000"/>
                </a:schemeClr>
              </a:solidFill>
            </a:endParaRP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President</a:t>
            </a:r>
          </a:p>
        </p:txBody>
      </p:sp>
      <p:sp>
        <p:nvSpPr>
          <p:cNvPr id="2" name="Oval 1" descr="team member headshot&#10;">
            <a:extLst>
              <a:ext uri="{FF2B5EF4-FFF2-40B4-BE49-F238E27FC236}">
                <a16:creationId xmlns:a16="http://schemas.microsoft.com/office/drawing/2014/main" id="{21A38484-5419-B9BD-9145-5EEEFA2713D3}"/>
              </a:ext>
            </a:extLst>
          </p:cNvPr>
          <p:cNvSpPr/>
          <p:nvPr/>
        </p:nvSpPr>
        <p:spPr>
          <a:xfrm>
            <a:off x="5161186" y="980737"/>
            <a:ext cx="777240" cy="77724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5DB36BD-6C8B-7F13-8284-0AD35530953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558303" y="981076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4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4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5715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Nigel </a:t>
            </a:r>
            <a:r>
              <a:rPr lang="en-US" sz="1000" b="1" dirty="0" err="1">
                <a:solidFill>
                  <a:schemeClr val="accent5">
                    <a:lumMod val="50000"/>
                  </a:schemeClr>
                </a:solidFill>
              </a:rPr>
              <a:t>Vaz</a:t>
            </a:r>
            <a:endParaRPr lang="en-US" sz="1000" b="1" dirty="0">
              <a:solidFill>
                <a:schemeClr val="accent5">
                  <a:lumMod val="50000"/>
                </a:schemeClr>
              </a:solidFill>
            </a:endParaRP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CEO</a:t>
            </a:r>
          </a:p>
        </p:txBody>
      </p:sp>
      <p:sp>
        <p:nvSpPr>
          <p:cNvPr id="6" name="Oval 5" descr="team member headshot&#10;">
            <a:extLst>
              <a:ext uri="{FF2B5EF4-FFF2-40B4-BE49-F238E27FC236}">
                <a16:creationId xmlns:a16="http://schemas.microsoft.com/office/drawing/2014/main" id="{CF25D151-8BD0-9624-FAE4-DB1AE78EDEF8}"/>
              </a:ext>
            </a:extLst>
          </p:cNvPr>
          <p:cNvSpPr/>
          <p:nvPr/>
        </p:nvSpPr>
        <p:spPr>
          <a:xfrm>
            <a:off x="5161186" y="1897273"/>
            <a:ext cx="777240" cy="77724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74AF49B-B8DA-38CE-FC01-EAEDB7CC10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558303" y="1897612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4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4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5715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Robert Van </a:t>
            </a:r>
            <a:r>
              <a:rPr lang="en-US" sz="1000" b="1" dirty="0" err="1">
                <a:solidFill>
                  <a:schemeClr val="accent5">
                    <a:lumMod val="50000"/>
                  </a:schemeClr>
                </a:solidFill>
              </a:rPr>
              <a:t>Beber</a:t>
            </a:r>
            <a:endParaRPr lang="en-US" sz="1000" b="1" dirty="0">
              <a:solidFill>
                <a:schemeClr val="accent5">
                  <a:lumMod val="50000"/>
                </a:schemeClr>
              </a:solidFill>
            </a:endParaRP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Chief Delivery Officer</a:t>
            </a:r>
          </a:p>
        </p:txBody>
      </p:sp>
      <p:sp>
        <p:nvSpPr>
          <p:cNvPr id="11" name="Oval 10" descr="team member headshot&#10;">
            <a:extLst>
              <a:ext uri="{FF2B5EF4-FFF2-40B4-BE49-F238E27FC236}">
                <a16:creationId xmlns:a16="http://schemas.microsoft.com/office/drawing/2014/main" id="{7D6B2202-E5F9-1278-07C0-D5D0CE0639C4}"/>
              </a:ext>
            </a:extLst>
          </p:cNvPr>
          <p:cNvSpPr/>
          <p:nvPr/>
        </p:nvSpPr>
        <p:spPr>
          <a:xfrm>
            <a:off x="5161186" y="2781304"/>
            <a:ext cx="777240" cy="77724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A1F978-76A7-3244-7CC9-A8D83BB44B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558303" y="2781643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4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4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5715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Tilak </a:t>
            </a:r>
            <a:r>
              <a:rPr lang="en-US" sz="1000" b="1" dirty="0" err="1">
                <a:solidFill>
                  <a:schemeClr val="accent5">
                    <a:lumMod val="50000"/>
                  </a:schemeClr>
                </a:solidFill>
              </a:rPr>
              <a:t>Doddapaneni</a:t>
            </a:r>
            <a:endParaRPr lang="en-US" sz="1000" b="1" dirty="0">
              <a:solidFill>
                <a:schemeClr val="accent5">
                  <a:lumMod val="50000"/>
                </a:schemeClr>
              </a:solidFill>
            </a:endParaRP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Executive Vice President</a:t>
            </a:r>
          </a:p>
        </p:txBody>
      </p:sp>
      <p:sp>
        <p:nvSpPr>
          <p:cNvPr id="13" name="Oval 12" descr="team member headshot&#10;">
            <a:extLst>
              <a:ext uri="{FF2B5EF4-FFF2-40B4-BE49-F238E27FC236}">
                <a16:creationId xmlns:a16="http://schemas.microsoft.com/office/drawing/2014/main" id="{6BEE6D1F-26D0-B062-525F-FDBF96B8CC71}"/>
              </a:ext>
            </a:extLst>
          </p:cNvPr>
          <p:cNvSpPr/>
          <p:nvPr/>
        </p:nvSpPr>
        <p:spPr>
          <a:xfrm>
            <a:off x="5161186" y="3678055"/>
            <a:ext cx="777240" cy="77724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FA17B59-4E6B-1254-A5F0-B6CCED6FD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558303" y="3678394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4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4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5715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Chirag Shah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Senior Vice President</a:t>
            </a:r>
          </a:p>
        </p:txBody>
      </p:sp>
      <p:sp>
        <p:nvSpPr>
          <p:cNvPr id="15" name="Oval 14" descr="team member headshot&#10;">
            <a:extLst>
              <a:ext uri="{FF2B5EF4-FFF2-40B4-BE49-F238E27FC236}">
                <a16:creationId xmlns:a16="http://schemas.microsoft.com/office/drawing/2014/main" id="{AEF64A77-68F0-8F68-2359-5AFE5E822704}"/>
              </a:ext>
            </a:extLst>
          </p:cNvPr>
          <p:cNvSpPr/>
          <p:nvPr/>
        </p:nvSpPr>
        <p:spPr>
          <a:xfrm>
            <a:off x="5161186" y="4574467"/>
            <a:ext cx="777240" cy="777240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7B01C6-1ABE-1EE4-D493-A63E370F7C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558303" y="4574806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4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4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5715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Omkar Shukla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Senior Director Engineering</a:t>
            </a:r>
          </a:p>
        </p:txBody>
      </p:sp>
      <p:sp>
        <p:nvSpPr>
          <p:cNvPr id="22" name="Oval 21" descr="team member headshot&#10;">
            <a:extLst>
              <a:ext uri="{FF2B5EF4-FFF2-40B4-BE49-F238E27FC236}">
                <a16:creationId xmlns:a16="http://schemas.microsoft.com/office/drawing/2014/main" id="{1A998007-03C2-3932-2548-D1A8C9B5451B}"/>
              </a:ext>
            </a:extLst>
          </p:cNvPr>
          <p:cNvSpPr/>
          <p:nvPr/>
        </p:nvSpPr>
        <p:spPr>
          <a:xfrm>
            <a:off x="5161186" y="5487965"/>
            <a:ext cx="777240" cy="777240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9C868D-C56B-6008-E239-7432796CE1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558303" y="5488304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63040"/>
                      <a:gd name="connsiteY0" fmla="*/ 0 h 777240"/>
                      <a:gd name="connsiteX1" fmla="*/ 394958 w 1463040"/>
                      <a:gd name="connsiteY1" fmla="*/ 0 h 777240"/>
                      <a:gd name="connsiteX2" fmla="*/ 1063934 w 1463040"/>
                      <a:gd name="connsiteY2" fmla="*/ 0 h 777240"/>
                      <a:gd name="connsiteX3" fmla="*/ 1074646 w 1463040"/>
                      <a:gd name="connsiteY3" fmla="*/ 0 h 777240"/>
                      <a:gd name="connsiteX4" fmla="*/ 1463040 w 1463040"/>
                      <a:gd name="connsiteY4" fmla="*/ 388620 h 777240"/>
                      <a:gd name="connsiteX5" fmla="*/ 1074646 w 1463040"/>
                      <a:gd name="connsiteY5" fmla="*/ 777240 h 777240"/>
                      <a:gd name="connsiteX6" fmla="*/ 1063934 w 1463040"/>
                      <a:gd name="connsiteY6" fmla="*/ 777240 h 777240"/>
                      <a:gd name="connsiteX7" fmla="*/ 394958 w 1463040"/>
                      <a:gd name="connsiteY7" fmla="*/ 777240 h 777240"/>
                      <a:gd name="connsiteX8" fmla="*/ 0 w 1463040"/>
                      <a:gd name="connsiteY8" fmla="*/ 777240 h 777240"/>
                      <a:gd name="connsiteX9" fmla="*/ 0 w 1463040"/>
                      <a:gd name="connsiteY9" fmla="*/ 0 h 777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63040" h="777240" fill="none" extrusionOk="0">
                        <a:moveTo>
                          <a:pt x="0" y="0"/>
                        </a:moveTo>
                        <a:cubicBezTo>
                          <a:pt x="149187" y="24543"/>
                          <a:pt x="254873" y="22261"/>
                          <a:pt x="394958" y="0"/>
                        </a:cubicBezTo>
                        <a:cubicBezTo>
                          <a:pt x="558875" y="-5510"/>
                          <a:pt x="940180" y="-27455"/>
                          <a:pt x="1063934" y="0"/>
                        </a:cubicBezTo>
                        <a:cubicBezTo>
                          <a:pt x="1068401" y="-778"/>
                          <a:pt x="1072659" y="870"/>
                          <a:pt x="1074646" y="0"/>
                        </a:cubicBezTo>
                        <a:cubicBezTo>
                          <a:pt x="1259310" y="4900"/>
                          <a:pt x="1442731" y="159977"/>
                          <a:pt x="1463040" y="388620"/>
                        </a:cubicBezTo>
                        <a:cubicBezTo>
                          <a:pt x="1446068" y="602044"/>
                          <a:pt x="1284479" y="767719"/>
                          <a:pt x="1074646" y="777240"/>
                        </a:cubicBezTo>
                        <a:cubicBezTo>
                          <a:pt x="1072932" y="776524"/>
                          <a:pt x="1065137" y="777185"/>
                          <a:pt x="1063934" y="777240"/>
                        </a:cubicBezTo>
                        <a:cubicBezTo>
                          <a:pt x="959639" y="728011"/>
                          <a:pt x="521524" y="718646"/>
                          <a:pt x="394958" y="777240"/>
                        </a:cubicBezTo>
                        <a:cubicBezTo>
                          <a:pt x="299485" y="810784"/>
                          <a:pt x="101984" y="789372"/>
                          <a:pt x="0" y="777240"/>
                        </a:cubicBezTo>
                        <a:cubicBezTo>
                          <a:pt x="-17041" y="599066"/>
                          <a:pt x="-24866" y="158777"/>
                          <a:pt x="0" y="0"/>
                        </a:cubicBezTo>
                        <a:close/>
                      </a:path>
                      <a:path w="1463040" h="777240" stroke="0" extrusionOk="0">
                        <a:moveTo>
                          <a:pt x="0" y="0"/>
                        </a:moveTo>
                        <a:cubicBezTo>
                          <a:pt x="138563" y="-30316"/>
                          <a:pt x="334554" y="33254"/>
                          <a:pt x="394958" y="0"/>
                        </a:cubicBezTo>
                        <a:cubicBezTo>
                          <a:pt x="519470" y="8832"/>
                          <a:pt x="932254" y="13236"/>
                          <a:pt x="1063934" y="0"/>
                        </a:cubicBezTo>
                        <a:cubicBezTo>
                          <a:pt x="1065422" y="272"/>
                          <a:pt x="1071813" y="423"/>
                          <a:pt x="1074646" y="0"/>
                        </a:cubicBezTo>
                        <a:cubicBezTo>
                          <a:pt x="1268247" y="-11437"/>
                          <a:pt x="1484771" y="184373"/>
                          <a:pt x="1463040" y="388620"/>
                        </a:cubicBezTo>
                        <a:cubicBezTo>
                          <a:pt x="1467640" y="603795"/>
                          <a:pt x="1297805" y="759427"/>
                          <a:pt x="1074646" y="777240"/>
                        </a:cubicBezTo>
                        <a:cubicBezTo>
                          <a:pt x="1072040" y="777375"/>
                          <a:pt x="1065967" y="777099"/>
                          <a:pt x="1063934" y="777240"/>
                        </a:cubicBezTo>
                        <a:cubicBezTo>
                          <a:pt x="949576" y="767662"/>
                          <a:pt x="525852" y="833207"/>
                          <a:pt x="394958" y="777240"/>
                        </a:cubicBezTo>
                        <a:cubicBezTo>
                          <a:pt x="292915" y="773853"/>
                          <a:pt x="106496" y="800934"/>
                          <a:pt x="0" y="777240"/>
                        </a:cubicBezTo>
                        <a:cubicBezTo>
                          <a:pt x="-45094" y="435638"/>
                          <a:pt x="-44697" y="1780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 err="1">
                <a:solidFill>
                  <a:schemeClr val="accent5">
                    <a:lumMod val="50000"/>
                  </a:schemeClr>
                </a:solidFill>
              </a:rPr>
              <a:t>Barun</a:t>
            </a: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 Kumar Yadav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Senior Manager Technology</a:t>
            </a:r>
          </a:p>
        </p:txBody>
      </p:sp>
    </p:spTree>
    <p:extLst>
      <p:ext uri="{BB962C8B-B14F-4D97-AF65-F5344CB8AC3E}">
        <p14:creationId xmlns:p14="http://schemas.microsoft.com/office/powerpoint/2010/main" val="275777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 descr="team member headshot&#10;">
            <a:extLst>
              <a:ext uri="{FF2B5EF4-FFF2-40B4-BE49-F238E27FC236}">
                <a16:creationId xmlns:a16="http://schemas.microsoft.com/office/drawing/2014/main" id="{3D474961-827B-7384-7DD0-7E7CB096F5F6}"/>
              </a:ext>
            </a:extLst>
          </p:cNvPr>
          <p:cNvSpPr/>
          <p:nvPr/>
        </p:nvSpPr>
        <p:spPr>
          <a:xfrm>
            <a:off x="2057793" y="4771381"/>
            <a:ext cx="777240" cy="77724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FCD2086-7335-F4FD-DB83-62CAD854FB8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461697" y="4771720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360 h 777240"/>
              <a:gd name="connsiteX10" fmla="*/ 63037 w 1463040"/>
              <a:gd name="connsiteY10" fmla="*/ 769006 h 777240"/>
              <a:gd name="connsiteX11" fmla="*/ 373336 w 1463040"/>
              <a:gd name="connsiteY11" fmla="*/ 388281 h 777240"/>
              <a:gd name="connsiteX12" fmla="*/ 63037 w 1463040"/>
              <a:gd name="connsiteY12" fmla="*/ 7557 h 777240"/>
              <a:gd name="connsiteX13" fmla="*/ 0 w 1463040"/>
              <a:gd name="connsiteY13" fmla="*/ 1202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360"/>
                </a:lnTo>
                <a:lnTo>
                  <a:pt x="63037" y="769006"/>
                </a:lnTo>
                <a:cubicBezTo>
                  <a:pt x="240124" y="732768"/>
                  <a:pt x="373336" y="576082"/>
                  <a:pt x="373336" y="388281"/>
                </a:cubicBezTo>
                <a:cubicBezTo>
                  <a:pt x="373336" y="200481"/>
                  <a:pt x="240124" y="43794"/>
                  <a:pt x="63037" y="7557"/>
                </a:cubicBezTo>
                <a:lnTo>
                  <a:pt x="0" y="120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Antoni Rempala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ASDE 1</a:t>
            </a:r>
          </a:p>
        </p:txBody>
      </p:sp>
      <p:sp>
        <p:nvSpPr>
          <p:cNvPr id="22" name="Oval 21" descr="team member headshot&#10;">
            <a:extLst>
              <a:ext uri="{FF2B5EF4-FFF2-40B4-BE49-F238E27FC236}">
                <a16:creationId xmlns:a16="http://schemas.microsoft.com/office/drawing/2014/main" id="{901CB8E4-DDA8-7F5D-FB14-28EC5E892B25}"/>
              </a:ext>
            </a:extLst>
          </p:cNvPr>
          <p:cNvSpPr/>
          <p:nvPr/>
        </p:nvSpPr>
        <p:spPr>
          <a:xfrm>
            <a:off x="7356746" y="4771042"/>
            <a:ext cx="777240" cy="77724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C42AFFD-AFA3-8FD1-0939-DCC4D3ECAD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760650" y="4771381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360 h 777240"/>
              <a:gd name="connsiteX10" fmla="*/ 63037 w 1463040"/>
              <a:gd name="connsiteY10" fmla="*/ 769006 h 777240"/>
              <a:gd name="connsiteX11" fmla="*/ 373336 w 1463040"/>
              <a:gd name="connsiteY11" fmla="*/ 388281 h 777240"/>
              <a:gd name="connsiteX12" fmla="*/ 63037 w 1463040"/>
              <a:gd name="connsiteY12" fmla="*/ 7557 h 777240"/>
              <a:gd name="connsiteX13" fmla="*/ 0 w 1463040"/>
              <a:gd name="connsiteY13" fmla="*/ 1202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360"/>
                </a:lnTo>
                <a:lnTo>
                  <a:pt x="63037" y="769006"/>
                </a:lnTo>
                <a:cubicBezTo>
                  <a:pt x="240124" y="732769"/>
                  <a:pt x="373336" y="576082"/>
                  <a:pt x="373336" y="388281"/>
                </a:cubicBezTo>
                <a:cubicBezTo>
                  <a:pt x="373336" y="200481"/>
                  <a:pt x="240124" y="43794"/>
                  <a:pt x="63037" y="7557"/>
                </a:cubicBezTo>
                <a:lnTo>
                  <a:pt x="0" y="12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Rohit </a:t>
            </a:r>
            <a:r>
              <a:rPr lang="en-US" sz="1000" b="1" dirty="0" err="1">
                <a:solidFill>
                  <a:schemeClr val="accent4">
                    <a:lumMod val="50000"/>
                  </a:schemeClr>
                </a:solidFill>
              </a:rPr>
              <a:t>Nagappa</a:t>
            </a:r>
            <a:endParaRPr lang="en-US" sz="1000" b="1" dirty="0">
              <a:solidFill>
                <a:schemeClr val="accent4">
                  <a:lumMod val="50000"/>
                </a:schemeClr>
              </a:solidFill>
            </a:endParaRP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SAT L2</a:t>
            </a:r>
          </a:p>
        </p:txBody>
      </p:sp>
      <p:sp>
        <p:nvSpPr>
          <p:cNvPr id="24" name="Oval 23" descr="team member headshot&#10;">
            <a:extLst>
              <a:ext uri="{FF2B5EF4-FFF2-40B4-BE49-F238E27FC236}">
                <a16:creationId xmlns:a16="http://schemas.microsoft.com/office/drawing/2014/main" id="{B3E9B2A5-A3CF-2FF3-DC4D-4D03967F2561}"/>
              </a:ext>
            </a:extLst>
          </p:cNvPr>
          <p:cNvSpPr/>
          <p:nvPr/>
        </p:nvSpPr>
        <p:spPr>
          <a:xfrm>
            <a:off x="2067188" y="3608351"/>
            <a:ext cx="777240" cy="77724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4400EB-F8B0-FA7F-7D41-7BD6F45568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463001" y="3608690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Deepak Kumar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AT L2</a:t>
            </a:r>
          </a:p>
        </p:txBody>
      </p:sp>
      <p:sp>
        <p:nvSpPr>
          <p:cNvPr id="26" name="Oval 25" descr="team member headshot&#10;">
            <a:extLst>
              <a:ext uri="{FF2B5EF4-FFF2-40B4-BE49-F238E27FC236}">
                <a16:creationId xmlns:a16="http://schemas.microsoft.com/office/drawing/2014/main" id="{80EECBFF-0E10-B202-2A6B-D4D582F01B12}"/>
              </a:ext>
            </a:extLst>
          </p:cNvPr>
          <p:cNvSpPr/>
          <p:nvPr/>
        </p:nvSpPr>
        <p:spPr>
          <a:xfrm>
            <a:off x="2064580" y="5870700"/>
            <a:ext cx="777240" cy="77724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02AC96E-B00C-8A4B-111C-9BFC21F228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461697" y="5871039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Shruti Dhiman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AT L2</a:t>
            </a:r>
          </a:p>
        </p:txBody>
      </p:sp>
      <p:sp>
        <p:nvSpPr>
          <p:cNvPr id="28" name="Oval 27" descr="team member headshot&#10;">
            <a:extLst>
              <a:ext uri="{FF2B5EF4-FFF2-40B4-BE49-F238E27FC236}">
                <a16:creationId xmlns:a16="http://schemas.microsoft.com/office/drawing/2014/main" id="{83610D08-55DE-A8C5-2677-FB52995CF63D}"/>
              </a:ext>
            </a:extLst>
          </p:cNvPr>
          <p:cNvSpPr/>
          <p:nvPr/>
        </p:nvSpPr>
        <p:spPr>
          <a:xfrm>
            <a:off x="7356746" y="2345836"/>
            <a:ext cx="777240" cy="77724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6D39C9F-39B7-C635-2FBE-CB17775D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753863" y="2346175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 err="1">
                <a:solidFill>
                  <a:schemeClr val="accent3">
                    <a:lumMod val="50000"/>
                  </a:schemeClr>
                </a:solidFill>
              </a:rPr>
              <a:t>Indranil</a:t>
            </a:r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accent3">
                    <a:lumMod val="50000"/>
                  </a:schemeClr>
                </a:solidFill>
              </a:rPr>
              <a:t>Banerjeee</a:t>
            </a:r>
            <a:endParaRPr lang="en-US" sz="1000" b="1" dirty="0">
              <a:solidFill>
                <a:schemeClr val="accent3">
                  <a:lumMod val="50000"/>
                </a:schemeClr>
              </a:solidFill>
            </a:endParaRP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SAP L1</a:t>
            </a:r>
          </a:p>
        </p:txBody>
      </p:sp>
      <p:sp>
        <p:nvSpPr>
          <p:cNvPr id="30" name="Oval 29" descr="team member headshot&#10;">
            <a:extLst>
              <a:ext uri="{FF2B5EF4-FFF2-40B4-BE49-F238E27FC236}">
                <a16:creationId xmlns:a16="http://schemas.microsoft.com/office/drawing/2014/main" id="{3B471D5C-AAEC-CED1-3DA6-F5CEE5044E9B}"/>
              </a:ext>
            </a:extLst>
          </p:cNvPr>
          <p:cNvSpPr/>
          <p:nvPr/>
        </p:nvSpPr>
        <p:spPr>
          <a:xfrm>
            <a:off x="7356746" y="3608012"/>
            <a:ext cx="777240" cy="77724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0836F62-E152-24E3-3AD1-968DD50D0B7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753863" y="3608351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Kartik Gupta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SAP L1</a:t>
            </a:r>
          </a:p>
        </p:txBody>
      </p:sp>
      <p:sp>
        <p:nvSpPr>
          <p:cNvPr id="32" name="Oval 31" descr="team member headshot&#10;">
            <a:extLst>
              <a:ext uri="{FF2B5EF4-FFF2-40B4-BE49-F238E27FC236}">
                <a16:creationId xmlns:a16="http://schemas.microsoft.com/office/drawing/2014/main" id="{CD2FF20B-63EC-FEB6-FED6-7D6F5E28B84F}"/>
              </a:ext>
            </a:extLst>
          </p:cNvPr>
          <p:cNvSpPr/>
          <p:nvPr/>
        </p:nvSpPr>
        <p:spPr>
          <a:xfrm>
            <a:off x="7356746" y="5870361"/>
            <a:ext cx="777240" cy="777240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220DC62-D009-D1B3-2FDB-27D11EA5E3F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753863" y="5870700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6 w 1463040"/>
              <a:gd name="connsiteY3" fmla="*/ 0 h 777240"/>
              <a:gd name="connsiteX4" fmla="*/ 1463040 w 1463040"/>
              <a:gd name="connsiteY4" fmla="*/ 388620 h 777240"/>
              <a:gd name="connsiteX5" fmla="*/ 1074646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427 h 777240"/>
              <a:gd name="connsiteX10" fmla="*/ 63698 w 1463040"/>
              <a:gd name="connsiteY10" fmla="*/ 769006 h 777240"/>
              <a:gd name="connsiteX11" fmla="*/ 373997 w 1463040"/>
              <a:gd name="connsiteY11" fmla="*/ 388281 h 777240"/>
              <a:gd name="connsiteX12" fmla="*/ 63698 w 1463040"/>
              <a:gd name="connsiteY12" fmla="*/ 7557 h 777240"/>
              <a:gd name="connsiteX13" fmla="*/ 0 w 1463040"/>
              <a:gd name="connsiteY13" fmla="*/ 1135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6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6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427"/>
                </a:lnTo>
                <a:lnTo>
                  <a:pt x="63698" y="769006"/>
                </a:lnTo>
                <a:cubicBezTo>
                  <a:pt x="240785" y="732768"/>
                  <a:pt x="373997" y="576082"/>
                  <a:pt x="373997" y="388281"/>
                </a:cubicBezTo>
                <a:cubicBezTo>
                  <a:pt x="373997" y="200481"/>
                  <a:pt x="240785" y="43794"/>
                  <a:pt x="63698" y="7557"/>
                </a:cubicBezTo>
                <a:lnTo>
                  <a:pt x="0" y="1135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 err="1">
                <a:solidFill>
                  <a:schemeClr val="accent5">
                    <a:lumMod val="50000"/>
                  </a:schemeClr>
                </a:solidFill>
              </a:rPr>
              <a:t>Manik</a:t>
            </a: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 Kumar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SAT L1</a:t>
            </a:r>
          </a:p>
        </p:txBody>
      </p:sp>
      <p:sp>
        <p:nvSpPr>
          <p:cNvPr id="34" name="Oval 33" descr="team member headshot&#10;">
            <a:extLst>
              <a:ext uri="{FF2B5EF4-FFF2-40B4-BE49-F238E27FC236}">
                <a16:creationId xmlns:a16="http://schemas.microsoft.com/office/drawing/2014/main" id="{4CE64CC4-A0F9-49CC-888D-E0079104F84F}"/>
              </a:ext>
            </a:extLst>
          </p:cNvPr>
          <p:cNvSpPr/>
          <p:nvPr/>
        </p:nvSpPr>
        <p:spPr>
          <a:xfrm>
            <a:off x="2065884" y="2345836"/>
            <a:ext cx="777240" cy="777240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F34FE1-4C79-5FD9-F8E0-B7D1D61A8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463001" y="2346175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6 w 1463040"/>
              <a:gd name="connsiteY3" fmla="*/ 0 h 777240"/>
              <a:gd name="connsiteX4" fmla="*/ 1463040 w 1463040"/>
              <a:gd name="connsiteY4" fmla="*/ 388620 h 777240"/>
              <a:gd name="connsiteX5" fmla="*/ 1074646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6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6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Manoj Bisht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SAT L1</a:t>
            </a:r>
          </a:p>
        </p:txBody>
      </p:sp>
      <p:sp>
        <p:nvSpPr>
          <p:cNvPr id="42" name="Oval 41" descr="team member headshot&#10;">
            <a:extLst>
              <a:ext uri="{FF2B5EF4-FFF2-40B4-BE49-F238E27FC236}">
                <a16:creationId xmlns:a16="http://schemas.microsoft.com/office/drawing/2014/main" id="{277DF526-4D29-A963-87E2-0AD51ED2D201}"/>
              </a:ext>
            </a:extLst>
          </p:cNvPr>
          <p:cNvSpPr/>
          <p:nvPr/>
        </p:nvSpPr>
        <p:spPr>
          <a:xfrm>
            <a:off x="4648949" y="1373740"/>
            <a:ext cx="777240" cy="777240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43B85EE-C8AD-2D58-34BA-2F2E678AE85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046066" y="1374079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63040"/>
                      <a:gd name="connsiteY0" fmla="*/ 0 h 777240"/>
                      <a:gd name="connsiteX1" fmla="*/ 394958 w 1463040"/>
                      <a:gd name="connsiteY1" fmla="*/ 0 h 777240"/>
                      <a:gd name="connsiteX2" fmla="*/ 1063934 w 1463040"/>
                      <a:gd name="connsiteY2" fmla="*/ 0 h 777240"/>
                      <a:gd name="connsiteX3" fmla="*/ 1074646 w 1463040"/>
                      <a:gd name="connsiteY3" fmla="*/ 0 h 777240"/>
                      <a:gd name="connsiteX4" fmla="*/ 1463040 w 1463040"/>
                      <a:gd name="connsiteY4" fmla="*/ 388620 h 777240"/>
                      <a:gd name="connsiteX5" fmla="*/ 1074646 w 1463040"/>
                      <a:gd name="connsiteY5" fmla="*/ 777240 h 777240"/>
                      <a:gd name="connsiteX6" fmla="*/ 1063934 w 1463040"/>
                      <a:gd name="connsiteY6" fmla="*/ 777240 h 777240"/>
                      <a:gd name="connsiteX7" fmla="*/ 394958 w 1463040"/>
                      <a:gd name="connsiteY7" fmla="*/ 777240 h 777240"/>
                      <a:gd name="connsiteX8" fmla="*/ 0 w 1463040"/>
                      <a:gd name="connsiteY8" fmla="*/ 777240 h 777240"/>
                      <a:gd name="connsiteX9" fmla="*/ 0 w 1463040"/>
                      <a:gd name="connsiteY9" fmla="*/ 0 h 777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63040" h="777240" fill="none" extrusionOk="0">
                        <a:moveTo>
                          <a:pt x="0" y="0"/>
                        </a:moveTo>
                        <a:cubicBezTo>
                          <a:pt x="149187" y="24543"/>
                          <a:pt x="254873" y="22261"/>
                          <a:pt x="394958" y="0"/>
                        </a:cubicBezTo>
                        <a:cubicBezTo>
                          <a:pt x="558875" y="-5510"/>
                          <a:pt x="940180" y="-27455"/>
                          <a:pt x="1063934" y="0"/>
                        </a:cubicBezTo>
                        <a:cubicBezTo>
                          <a:pt x="1068401" y="-778"/>
                          <a:pt x="1072659" y="870"/>
                          <a:pt x="1074646" y="0"/>
                        </a:cubicBezTo>
                        <a:cubicBezTo>
                          <a:pt x="1259310" y="4900"/>
                          <a:pt x="1442731" y="159977"/>
                          <a:pt x="1463040" y="388620"/>
                        </a:cubicBezTo>
                        <a:cubicBezTo>
                          <a:pt x="1446068" y="602044"/>
                          <a:pt x="1284479" y="767719"/>
                          <a:pt x="1074646" y="777240"/>
                        </a:cubicBezTo>
                        <a:cubicBezTo>
                          <a:pt x="1072932" y="776524"/>
                          <a:pt x="1065137" y="777185"/>
                          <a:pt x="1063934" y="777240"/>
                        </a:cubicBezTo>
                        <a:cubicBezTo>
                          <a:pt x="959639" y="728011"/>
                          <a:pt x="521524" y="718646"/>
                          <a:pt x="394958" y="777240"/>
                        </a:cubicBezTo>
                        <a:cubicBezTo>
                          <a:pt x="299485" y="810784"/>
                          <a:pt x="101984" y="789372"/>
                          <a:pt x="0" y="777240"/>
                        </a:cubicBezTo>
                        <a:cubicBezTo>
                          <a:pt x="-17041" y="599066"/>
                          <a:pt x="-24866" y="158777"/>
                          <a:pt x="0" y="0"/>
                        </a:cubicBezTo>
                        <a:close/>
                      </a:path>
                      <a:path w="1463040" h="777240" stroke="0" extrusionOk="0">
                        <a:moveTo>
                          <a:pt x="0" y="0"/>
                        </a:moveTo>
                        <a:cubicBezTo>
                          <a:pt x="138563" y="-30316"/>
                          <a:pt x="334554" y="33254"/>
                          <a:pt x="394958" y="0"/>
                        </a:cubicBezTo>
                        <a:cubicBezTo>
                          <a:pt x="519470" y="8832"/>
                          <a:pt x="932254" y="13236"/>
                          <a:pt x="1063934" y="0"/>
                        </a:cubicBezTo>
                        <a:cubicBezTo>
                          <a:pt x="1065422" y="272"/>
                          <a:pt x="1071813" y="423"/>
                          <a:pt x="1074646" y="0"/>
                        </a:cubicBezTo>
                        <a:cubicBezTo>
                          <a:pt x="1268247" y="-11437"/>
                          <a:pt x="1484771" y="184373"/>
                          <a:pt x="1463040" y="388620"/>
                        </a:cubicBezTo>
                        <a:cubicBezTo>
                          <a:pt x="1467640" y="603795"/>
                          <a:pt x="1297805" y="759427"/>
                          <a:pt x="1074646" y="777240"/>
                        </a:cubicBezTo>
                        <a:cubicBezTo>
                          <a:pt x="1072040" y="777375"/>
                          <a:pt x="1065967" y="777099"/>
                          <a:pt x="1063934" y="777240"/>
                        </a:cubicBezTo>
                        <a:cubicBezTo>
                          <a:pt x="949576" y="767662"/>
                          <a:pt x="525852" y="833207"/>
                          <a:pt x="394958" y="777240"/>
                        </a:cubicBezTo>
                        <a:cubicBezTo>
                          <a:pt x="292915" y="773853"/>
                          <a:pt x="106496" y="800934"/>
                          <a:pt x="0" y="777240"/>
                        </a:cubicBezTo>
                        <a:cubicBezTo>
                          <a:pt x="-45094" y="435638"/>
                          <a:pt x="-44697" y="1780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Manjul Bhakri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Specialist </a:t>
            </a:r>
            <a:r>
              <a:rPr lang="en-US" sz="900" dirty="0" err="1">
                <a:solidFill>
                  <a:schemeClr val="tx1"/>
                </a:solidFill>
              </a:rPr>
              <a:t>Plateform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9" name="Title 7">
            <a:extLst>
              <a:ext uri="{FF2B5EF4-FFF2-40B4-BE49-F238E27FC236}">
                <a16:creationId xmlns:a16="http://schemas.microsoft.com/office/drawing/2014/main" id="{A3AF45E4-AD7A-9415-8F95-D8362ABA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7" y="310287"/>
            <a:ext cx="5238313" cy="853352"/>
          </a:xfrm>
        </p:spPr>
        <p:txBody>
          <a:bodyPr/>
          <a:lstStyle/>
          <a:p>
            <a:r>
              <a:rPr lang="en-US" dirty="0"/>
              <a:t>Publicis Sapient  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CC4D99C-B3B9-1C73-733E-A7073F3CCD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337" y="981076"/>
            <a:ext cx="3581400" cy="365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Organization chart continue</a:t>
            </a:r>
          </a:p>
        </p:txBody>
      </p:sp>
      <p:sp>
        <p:nvSpPr>
          <p:cNvPr id="51" name="Rectangle 50" descr="decorative element">
            <a:extLst>
              <a:ext uri="{FF2B5EF4-FFF2-40B4-BE49-F238E27FC236}">
                <a16:creationId xmlns:a16="http://schemas.microsoft.com/office/drawing/2014/main" id="{1F9EFE84-A936-8089-2B30-BCF81B53CD3F}"/>
              </a:ext>
            </a:extLst>
          </p:cNvPr>
          <p:cNvSpPr/>
          <p:nvPr/>
        </p:nvSpPr>
        <p:spPr>
          <a:xfrm>
            <a:off x="1116451" y="1487944"/>
            <a:ext cx="108000" cy="1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anchor="ctr" anchorCtr="0">
            <a:noAutofit/>
            <a:flatTx/>
          </a:bodyPr>
          <a:lstStyle/>
          <a:p>
            <a:pPr marL="0" lvl="0" indent="0" algn="ctr" defTabSz="400050"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solidFill>
                <a:schemeClr val="bg1"/>
              </a:solidFill>
            </a:endParaRPr>
          </a:p>
        </p:txBody>
      </p:sp>
      <p:sp>
        <p:nvSpPr>
          <p:cNvPr id="52" name="Rectangle 51" descr="decorative element">
            <a:extLst>
              <a:ext uri="{FF2B5EF4-FFF2-40B4-BE49-F238E27FC236}">
                <a16:creationId xmlns:a16="http://schemas.microsoft.com/office/drawing/2014/main" id="{1DE01EA3-6A7E-5F0E-9145-098C753DBAA9}"/>
              </a:ext>
            </a:extLst>
          </p:cNvPr>
          <p:cNvSpPr/>
          <p:nvPr/>
        </p:nvSpPr>
        <p:spPr>
          <a:xfrm>
            <a:off x="1259202" y="1487944"/>
            <a:ext cx="486599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tx1"/>
                </a:solidFill>
              </a:rPr>
              <a:t>Offshore</a:t>
            </a:r>
          </a:p>
        </p:txBody>
      </p:sp>
      <p:sp>
        <p:nvSpPr>
          <p:cNvPr id="53" name="Rectangle 52" descr="decorative element">
            <a:extLst>
              <a:ext uri="{FF2B5EF4-FFF2-40B4-BE49-F238E27FC236}">
                <a16:creationId xmlns:a16="http://schemas.microsoft.com/office/drawing/2014/main" id="{ABC4295F-D071-A2AE-3778-997680DA7025}"/>
              </a:ext>
            </a:extLst>
          </p:cNvPr>
          <p:cNvSpPr/>
          <p:nvPr/>
        </p:nvSpPr>
        <p:spPr>
          <a:xfrm>
            <a:off x="1744474" y="1487944"/>
            <a:ext cx="108000" cy="1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anchor="ctr" anchorCtr="0">
            <a:noAutofit/>
            <a:flatTx/>
          </a:bodyPr>
          <a:lstStyle/>
          <a:p>
            <a:pPr marL="0" lvl="0" indent="0" algn="ctr" defTabSz="400050"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solidFill>
                <a:schemeClr val="bg1"/>
              </a:solidFill>
            </a:endParaRPr>
          </a:p>
        </p:txBody>
      </p:sp>
      <p:sp>
        <p:nvSpPr>
          <p:cNvPr id="54" name="Rectangle 53" descr="decorative element">
            <a:extLst>
              <a:ext uri="{FF2B5EF4-FFF2-40B4-BE49-F238E27FC236}">
                <a16:creationId xmlns:a16="http://schemas.microsoft.com/office/drawing/2014/main" id="{87C1B2B2-3621-6C38-5820-653A7083B2E3}"/>
              </a:ext>
            </a:extLst>
          </p:cNvPr>
          <p:cNvSpPr/>
          <p:nvPr/>
        </p:nvSpPr>
        <p:spPr>
          <a:xfrm>
            <a:off x="1902089" y="1487944"/>
            <a:ext cx="629350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tx1"/>
                </a:solidFill>
              </a:rPr>
              <a:t>On Site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9D7E13A-318E-57AE-1D1A-FA3DAD766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7"/>
            <a:endCxn id="27" idx="4"/>
          </p:cNvCxnSpPr>
          <p:nvPr/>
        </p:nvCxnSpPr>
        <p:spPr>
          <a:xfrm flipH="1">
            <a:off x="3924737" y="2151319"/>
            <a:ext cx="1516287" cy="4108340"/>
          </a:xfrm>
          <a:prstGeom prst="bentConnector3">
            <a:avLst>
              <a:gd name="adj1" fmla="val -41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53F5090-8C38-BC31-AF00-40CDF716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5" idx="4"/>
          </p:cNvCxnSpPr>
          <p:nvPr/>
        </p:nvCxnSpPr>
        <p:spPr>
          <a:xfrm rot="5400000">
            <a:off x="3760369" y="2316653"/>
            <a:ext cx="1846329" cy="1514984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A2291B3-E30C-A788-0AB2-D4FDD4CF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7"/>
            <a:endCxn id="21" idx="4"/>
          </p:cNvCxnSpPr>
          <p:nvPr/>
        </p:nvCxnSpPr>
        <p:spPr>
          <a:xfrm flipH="1">
            <a:off x="3924737" y="2151319"/>
            <a:ext cx="1516287" cy="3009021"/>
          </a:xfrm>
          <a:prstGeom prst="bentConnector3">
            <a:avLst>
              <a:gd name="adj1" fmla="val -41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DE5ECEE-C87C-A923-90AA-DFE15E2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7"/>
            <a:endCxn id="35" idx="4"/>
          </p:cNvCxnSpPr>
          <p:nvPr/>
        </p:nvCxnSpPr>
        <p:spPr>
          <a:xfrm flipH="1">
            <a:off x="3926041" y="2151319"/>
            <a:ext cx="1514983" cy="583476"/>
          </a:xfrm>
          <a:prstGeom prst="bentConnector3">
            <a:avLst>
              <a:gd name="adj1" fmla="val 483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5923838-4C35-17CA-4AAF-CAA60CCA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7"/>
            <a:endCxn id="32" idx="2"/>
          </p:cNvCxnSpPr>
          <p:nvPr/>
        </p:nvCxnSpPr>
        <p:spPr>
          <a:xfrm>
            <a:off x="5441024" y="2151319"/>
            <a:ext cx="1915722" cy="4107662"/>
          </a:xfrm>
          <a:prstGeom prst="bentConnector3">
            <a:avLst>
              <a:gd name="adj1" fmla="val -221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B8835D6-8FFE-1857-FE63-CCEFF16B2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7"/>
            <a:endCxn id="22" idx="2"/>
          </p:cNvCxnSpPr>
          <p:nvPr/>
        </p:nvCxnSpPr>
        <p:spPr>
          <a:xfrm>
            <a:off x="5441024" y="2151319"/>
            <a:ext cx="1915722" cy="3008343"/>
          </a:xfrm>
          <a:prstGeom prst="bentConnector3">
            <a:avLst>
              <a:gd name="adj1" fmla="val 608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72BEDF3-B0BE-016A-DD68-76EB1E225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7"/>
            <a:endCxn id="30" idx="2"/>
          </p:cNvCxnSpPr>
          <p:nvPr/>
        </p:nvCxnSpPr>
        <p:spPr>
          <a:xfrm>
            <a:off x="5441024" y="2151319"/>
            <a:ext cx="1915722" cy="1845313"/>
          </a:xfrm>
          <a:prstGeom prst="bentConnector3">
            <a:avLst>
              <a:gd name="adj1" fmla="val 608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04E09AD-A624-A54F-3571-619663900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7"/>
            <a:endCxn id="28" idx="2"/>
          </p:cNvCxnSpPr>
          <p:nvPr/>
        </p:nvCxnSpPr>
        <p:spPr>
          <a:xfrm>
            <a:off x="5441024" y="2151319"/>
            <a:ext cx="1915722" cy="583137"/>
          </a:xfrm>
          <a:prstGeom prst="bentConnector3">
            <a:avLst>
              <a:gd name="adj1" fmla="val -222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1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283905_win32_fixed" id="{D6B5527E-1465-4324-9D1A-59E4CD66E05C}" vid="{022E1543-F1D1-4CD4-8804-8287253A99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Widescreen</PresentationFormat>
  <Paragraphs>91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Speak Pro</vt:lpstr>
      <vt:lpstr>Office Theme</vt:lpstr>
      <vt:lpstr>Goldman Sachs </vt:lpstr>
      <vt:lpstr>Publicis Sapient  </vt:lpstr>
      <vt:lpstr>Publicis Sapient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2021-11-11T23:05:29Z</dcterms:created>
  <dcterms:modified xsi:type="dcterms:W3CDTF">2023-07-08T11:16:49Z</dcterms:modified>
</cp:coreProperties>
</file>