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81246a44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81246a44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81246a445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81246a445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81246a445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81246a445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81246a445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81246a445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81246a445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81246a44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81246a44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81246a44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Current Stats Of Account O3 and Happiness Index-DFA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Manoj Bisht - 168869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O3(One-on-Ones)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one-on-one conversation in a company between a supervisor and a supervisee is a regular meeting where they discuss the employee's work, performance, goals, and any challenges. It aims to provide feedback, set goals, offer guidance, address issues, and build a strong working relationship. It helps with performance management, career development, problem-solving, and employee engagement. These conversations promote effective communication, support individual growth, and contribute to a positive work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Stats of Account O3</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52950" y="1873150"/>
            <a:ext cx="9008677" cy="315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to do to </a:t>
            </a:r>
            <a:r>
              <a:rPr lang="en"/>
              <a:t>improve</a:t>
            </a:r>
            <a:r>
              <a:rPr lang="en"/>
              <a:t> O3 Stats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Set clear objectives for each conversation.</a:t>
            </a:r>
            <a:endParaRPr/>
          </a:p>
          <a:p>
            <a:pPr indent="-311150" lvl="0" marL="457200" rtl="0" algn="l">
              <a:spcBef>
                <a:spcPts val="0"/>
              </a:spcBef>
              <a:spcAft>
                <a:spcPts val="0"/>
              </a:spcAft>
              <a:buSzPts val="1300"/>
              <a:buChar char="●"/>
            </a:pPr>
            <a:r>
              <a:rPr lang="en"/>
              <a:t>Discuss skill development and learning opportunities.</a:t>
            </a:r>
            <a:endParaRPr/>
          </a:p>
          <a:p>
            <a:pPr indent="-311150" lvl="0" marL="457200" rtl="0" algn="l">
              <a:spcBef>
                <a:spcPts val="0"/>
              </a:spcBef>
              <a:spcAft>
                <a:spcPts val="0"/>
              </a:spcAft>
              <a:buSzPts val="1300"/>
              <a:buChar char="●"/>
            </a:pPr>
            <a:r>
              <a:rPr lang="en"/>
              <a:t>Recognize and appreciate the supervisee's achievements.</a:t>
            </a:r>
            <a:endParaRPr/>
          </a:p>
          <a:p>
            <a:pPr indent="-311150" lvl="0" marL="457200" rtl="0" algn="l">
              <a:spcBef>
                <a:spcPts val="0"/>
              </a:spcBef>
              <a:spcAft>
                <a:spcPts val="0"/>
              </a:spcAft>
              <a:buSzPts val="1300"/>
              <a:buChar char="●"/>
            </a:pPr>
            <a:r>
              <a:rPr lang="en"/>
              <a:t>Address challenges together and provide support.</a:t>
            </a:r>
            <a:endParaRPr/>
          </a:p>
          <a:p>
            <a:pPr indent="-311150" lvl="0" marL="457200" rtl="0" algn="l">
              <a:spcBef>
                <a:spcPts val="0"/>
              </a:spcBef>
              <a:spcAft>
                <a:spcPts val="0"/>
              </a:spcAft>
              <a:buSzPts val="1300"/>
              <a:buChar char="●"/>
            </a:pPr>
            <a:r>
              <a:rPr lang="en"/>
              <a:t>Be flexible and adapt to the supervisee's needs.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DFA (</a:t>
            </a:r>
            <a:r>
              <a:rPr lang="en"/>
              <a:t>Delivery Focus Areas</a:t>
            </a:r>
            <a:r>
              <a:rPr lang="en"/>
              <a:t>)</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Delivery Focus Areas (DFAs) Surveys is one of the DOJO tools provided to all Delivery Teams of Publicis Sapient to assess the health of a project on key parameters of Speed, Quality, Value on a Quarterly cadence.</a:t>
            </a:r>
            <a:endParaRPr/>
          </a:p>
          <a:p>
            <a:pPr indent="-311150" lvl="0" marL="457200" rtl="0" algn="l">
              <a:spcBef>
                <a:spcPts val="0"/>
              </a:spcBef>
              <a:spcAft>
                <a:spcPts val="0"/>
              </a:spcAft>
              <a:buSzPts val="1300"/>
              <a:buChar char="●"/>
            </a:pPr>
            <a:r>
              <a:rPr lang="en"/>
              <a:t>Once every quarter, the DOJO Team pushes the DFA survey to PS Engagements that have enrolled for survey in that quarter. Survey runs for one week to give enough time for team members distributed globally to take the survey. </a:t>
            </a:r>
            <a:endParaRPr/>
          </a:p>
          <a:p>
            <a:pPr indent="-311150" lvl="0" marL="457200" rtl="0" algn="l">
              <a:spcBef>
                <a:spcPts val="0"/>
              </a:spcBef>
              <a:spcAft>
                <a:spcPts val="0"/>
              </a:spcAft>
              <a:buSzPts val="1300"/>
              <a:buChar char="●"/>
            </a:pPr>
            <a:r>
              <a:rPr lang="en"/>
              <a:t>Once survey concludes all participating team receive survey results for their respective teams post which they discuss survey outcomes together with their teams to assess improvement areas and current strengths.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DFA Stats in last 3 </a:t>
            </a:r>
            <a:r>
              <a:rPr lang="en"/>
              <a:t>Survey</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158850" y="1497675"/>
            <a:ext cx="8842275" cy="35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