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83ee4478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83ee4478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83ee447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83ee447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83ee4478b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83ee4478b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83ee4478b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83ee4478b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83ee4478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83ee4478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83ee4478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83ee4478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3ee4478b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83ee4478b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3ee4478b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3ee4478b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3ee4478b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3ee4478b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Exercise Phase/Work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 Bisht - 168869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Incubate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&amp; Scale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solution to e-waste and data pollution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Context: Our Purpose is also a promise—a promise we can't keep unless we do our part to ensure a thriving future for our planet. And while digital technology has revolutionized practices in global sustainability, it has also created new and complex problems. Think of the toxic environmental pollution of e-waste, or the massive energy consumption and carbon emissions created by data-driven companies. For this scenario, you will help Publicis Groupe ensure a cleaner, greener world for future generations, develop a new solution that will help us reduce our carbon footprint and address our own e-waste/ data pollution.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address e-waste and data pollution as separate issues, or attempt to create a solution that addresses both issues.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solution that can be broadly adopted within Publicis Groupe.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might you increase the visibility to a Publicis Groupe audience?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the root causes of this phenomenon? What cultural shifts and employee behaviors are driving this issue?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encourage you to incorporate Publicis Groupe's data reporting set and refer to the background information on Groupe sustainability goals as well as policies and impact.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Ignite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this phase, we will focus on understanding the problem and setting the project's purpose and goals. Key activities include:-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 identification: Recognize the issues of e-waste and data pollution as significant challenges.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setting: Define the project's objective, which is to create a Specific, Measurable, Achievable, Relevant, Time-bound solution to address e-waste and data pollution within Publicis Groupe.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Research: Conduct in-depth research to understand the root causes of e-waste and data pollution and identify potential solutions.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Stakeholder analysis: Identify the key stakeholders within Publicis Groupe who will be involved in or affected by the solution.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phase, we will gather relevant information, resources, and insights to support the development of the solution. Activities include:-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collection: Gather data on e-waste, data pollution, and sustainability practices within Publicis Groupe.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Requirement gathering: Identify the specific requirements and constraints for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Resource identification: Determine the necessary resources, including human resources, technology, and budget, required for the solution's development.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Cultural analysis: Analyze the organizational culture, employee behaviors, and factors driving e-waste and data pollution within Publicis Groupe.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this phase, we will design and plan the implementation of the solution. Key activities include:-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Solution design: Develop a detailed plan for the solution, considering both e-waste and data pollution aspects.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Scope definition: Clearly outline the boundaries and deliverables of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Evaluation criteria: Define the metrics and indicators to measure the success and impact of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Compliance: Ensure alignment with Publicis Groupe's sustainability goals, policies, and impact reporting requirements.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Incubate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phase involves the execution and monitoring of the solution's development. Activities include:-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Solution development: Implement the solution, considering the specific needs and challenges identified earlier.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Testing and iteration: Conduct thorough testing and make necessary adjustments to improve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Communication and engagement: Foster open communication with stakeholders to increase their awareness and involvement in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Monitoring and evaluation: Continuously monitor the progress of the solution, track key performance indicators, and address any issues that arise.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&amp; Scale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final phase, we will finalize the solution and prepare it for broader adoption within Publicis Groupe. Activities include:-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Refinement: Incorporate feedback and make final improvements to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Documentation and training: Create user manuals, training materials, and resources to support the implementation of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management: Plan and execute change management strategies to ensure successful adoption and cultural shifts within Publicis Groupe.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Visibility and promotion: Increase awareness and visibility of the solution among Publicis Groupe employees, leveraging the company's data reporting set and communication channels.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Integrated Exercise Phase/Work</vt:lpstr>
      <vt:lpstr>Phases</vt:lpstr>
      <vt:lpstr>Project Statement</vt:lpstr>
      <vt:lpstr>Think about</vt:lpstr>
      <vt:lpstr>Ignite</vt:lpstr>
      <vt:lpstr>Hunt</vt:lpstr>
      <vt:lpstr>Shape</vt:lpstr>
      <vt:lpstr>Incubate</vt:lpstr>
      <vt:lpstr>Build &amp; Scale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Exercise Phase/Work</dc:title>
  <cp:lastModifiedBy>Manoj Bisht</cp:lastModifiedBy>
  <cp:revision>1</cp:revision>
  <dcterms:modified xsi:type="dcterms:W3CDTF">2023-07-14T10:36:40Z</dcterms:modified>
</cp:coreProperties>
</file>