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71" r:id="rId8"/>
    <p:sldId id="264" r:id="rId9"/>
    <p:sldId id="260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4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5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29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1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89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35BB1C6-BF8F-4481-8AB2-603A1C8A906A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536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560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9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479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377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9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8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33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5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9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05DD-C40E-4D54-AC80-4521D07C2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Telas da INFRARED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29C12-A29F-4380-ADC9-765B13BF2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807978"/>
          </a:xfrm>
        </p:spPr>
        <p:txBody>
          <a:bodyPr>
            <a:normAutofit fontScale="77500" lnSpcReduction="20000"/>
          </a:bodyPr>
          <a:lstStyle/>
          <a:p>
            <a:r>
              <a:rPr lang="pt-BR" b="1" cap="all" dirty="0"/>
              <a:t>BRUNO DE OLIVEIRA SILVA</a:t>
            </a:r>
          </a:p>
          <a:p>
            <a:r>
              <a:rPr lang="pt-BR" b="1" cap="all" dirty="0"/>
              <a:t>GABRIEL FORCA JACINTO</a:t>
            </a:r>
          </a:p>
          <a:p>
            <a:r>
              <a:rPr lang="pt-BR" b="1" cap="all" dirty="0"/>
              <a:t>GABRIEL SOUTO FERRANTE</a:t>
            </a:r>
          </a:p>
          <a:p>
            <a:r>
              <a:rPr lang="pt-BR" b="1" cap="all" dirty="0"/>
              <a:t>GILMAR WILIAN REVEJES</a:t>
            </a:r>
          </a:p>
          <a:p>
            <a:r>
              <a:rPr lang="pt-BR" b="1" cap="all" dirty="0"/>
              <a:t>JOÃO HENRIQUE DE OLIVEIRA ROMERO</a:t>
            </a:r>
          </a:p>
          <a:p>
            <a:r>
              <a:rPr lang="pt-BR" b="1" cap="all" dirty="0"/>
              <a:t>LUCAS DOS SANTOS PEREIRA DA SILVA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69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908B-3618-4049-9474-4BB02BC1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pesquisa de produtos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3E216DF8-D1D1-43CC-AF7A-3C17BE211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412" y="1952487"/>
            <a:ext cx="6678230" cy="4713357"/>
          </a:xfrm>
        </p:spPr>
      </p:pic>
    </p:spTree>
    <p:extLst>
      <p:ext uri="{BB962C8B-B14F-4D97-AF65-F5344CB8AC3E}">
        <p14:creationId xmlns:p14="http://schemas.microsoft.com/office/powerpoint/2010/main" val="61647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908B-3618-4049-9474-4BB02BC1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pesquisa de produtos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3F773AC8-D5FD-47BA-B787-B773D7961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5" y="1891399"/>
            <a:ext cx="6851329" cy="4835527"/>
          </a:xfrm>
        </p:spPr>
      </p:pic>
    </p:spTree>
    <p:extLst>
      <p:ext uri="{BB962C8B-B14F-4D97-AF65-F5344CB8AC3E}">
        <p14:creationId xmlns:p14="http://schemas.microsoft.com/office/powerpoint/2010/main" val="18457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908B-3618-4049-9474-4BB02BC1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pesquisa de produtos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E0092CC5-0D68-406C-B1F0-251A2C8F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227" y="1987827"/>
            <a:ext cx="6557545" cy="4628180"/>
          </a:xfrm>
        </p:spPr>
      </p:pic>
    </p:spTree>
    <p:extLst>
      <p:ext uri="{BB962C8B-B14F-4D97-AF65-F5344CB8AC3E}">
        <p14:creationId xmlns:p14="http://schemas.microsoft.com/office/powerpoint/2010/main" val="159681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908B-3618-4049-9474-4BB02BC1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vendas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62070CAB-BA27-4868-81E3-573ACDBCE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509" y="1869252"/>
            <a:ext cx="6888981" cy="4908861"/>
          </a:xfrm>
        </p:spPr>
      </p:pic>
    </p:spTree>
    <p:extLst>
      <p:ext uri="{BB962C8B-B14F-4D97-AF65-F5344CB8AC3E}">
        <p14:creationId xmlns:p14="http://schemas.microsoft.com/office/powerpoint/2010/main" val="178219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908B-3618-4049-9474-4BB02BC1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vendas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5935DD36-8AC9-4308-A38D-405B6D458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552" y="1921190"/>
            <a:ext cx="6778896" cy="4830417"/>
          </a:xfrm>
        </p:spPr>
      </p:pic>
    </p:spTree>
    <p:extLst>
      <p:ext uri="{BB962C8B-B14F-4D97-AF65-F5344CB8AC3E}">
        <p14:creationId xmlns:p14="http://schemas.microsoft.com/office/powerpoint/2010/main" val="187766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23640-7571-4FA8-8113-C4900CFFA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5E09A-3A04-4FE9-AA38-598A7766A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05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77D56-4C28-4EE4-A25C-AD374C92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2CA964-4F66-4468-8F44-AF8B9A82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696" y="1949058"/>
            <a:ext cx="5234608" cy="4557442"/>
          </a:xfrm>
        </p:spPr>
      </p:pic>
    </p:spTree>
    <p:extLst>
      <p:ext uri="{BB962C8B-B14F-4D97-AF65-F5344CB8AC3E}">
        <p14:creationId xmlns:p14="http://schemas.microsoft.com/office/powerpoint/2010/main" val="114244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77D56-4C28-4EE4-A25C-AD374C92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pesquisa de cliente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E0E6453F-8266-466A-B69A-9EC244938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994" y="1987829"/>
            <a:ext cx="5228011" cy="4551699"/>
          </a:xfrm>
        </p:spPr>
      </p:pic>
    </p:spTree>
    <p:extLst>
      <p:ext uri="{BB962C8B-B14F-4D97-AF65-F5344CB8AC3E}">
        <p14:creationId xmlns:p14="http://schemas.microsoft.com/office/powerpoint/2010/main" val="3567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88A5F-4C86-42FD-B899-7D189F8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vendas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31EB09E-8FB3-4E91-8904-14033515A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605" y="2044367"/>
            <a:ext cx="6620790" cy="4726608"/>
          </a:xfrm>
        </p:spPr>
      </p:pic>
    </p:spTree>
    <p:extLst>
      <p:ext uri="{BB962C8B-B14F-4D97-AF65-F5344CB8AC3E}">
        <p14:creationId xmlns:p14="http://schemas.microsoft.com/office/powerpoint/2010/main" val="389079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88A5F-4C86-42FD-B899-7D189F8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pesquisa de clientes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91D4DC17-652D-4C1D-9F57-E469AD475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693" y="2022508"/>
            <a:ext cx="7226614" cy="4550569"/>
          </a:xfrm>
        </p:spPr>
      </p:pic>
    </p:spTree>
    <p:extLst>
      <p:ext uri="{BB962C8B-B14F-4D97-AF65-F5344CB8AC3E}">
        <p14:creationId xmlns:p14="http://schemas.microsoft.com/office/powerpoint/2010/main" val="392282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88A5F-4C86-42FD-B899-7D189F8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pesquisa de clientes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DF8E4BF-9C9E-4C0F-AA89-DC5EF0579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988" y="2035761"/>
            <a:ext cx="7416023" cy="4669839"/>
          </a:xfrm>
        </p:spPr>
      </p:pic>
    </p:spTree>
    <p:extLst>
      <p:ext uri="{BB962C8B-B14F-4D97-AF65-F5344CB8AC3E}">
        <p14:creationId xmlns:p14="http://schemas.microsoft.com/office/powerpoint/2010/main" val="3147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88A5F-4C86-42FD-B899-7D189F8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pesquisa de clientes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96C53A9-E41C-4D98-84C6-729C4CAA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415" y="2006743"/>
            <a:ext cx="6717170" cy="4745240"/>
          </a:xfrm>
        </p:spPr>
      </p:pic>
    </p:spTree>
    <p:extLst>
      <p:ext uri="{BB962C8B-B14F-4D97-AF65-F5344CB8AC3E}">
        <p14:creationId xmlns:p14="http://schemas.microsoft.com/office/powerpoint/2010/main" val="130375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88A5F-4C86-42FD-B899-7D189F8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vendas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EE0C1A54-CAF2-419D-B90B-C285C237F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884" y="2008641"/>
            <a:ext cx="6782231" cy="4832794"/>
          </a:xfrm>
        </p:spPr>
      </p:pic>
    </p:spTree>
    <p:extLst>
      <p:ext uri="{BB962C8B-B14F-4D97-AF65-F5344CB8AC3E}">
        <p14:creationId xmlns:p14="http://schemas.microsoft.com/office/powerpoint/2010/main" val="425247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624-E9B8-48FC-AC98-9A727200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pesquisa de produtos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75133A-29FD-4ADE-AE26-4797DD737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008" y="1992244"/>
            <a:ext cx="5853892" cy="4633843"/>
          </a:xfrm>
        </p:spPr>
      </p:pic>
    </p:spTree>
    <p:extLst>
      <p:ext uri="{BB962C8B-B14F-4D97-AF65-F5344CB8AC3E}">
        <p14:creationId xmlns:p14="http://schemas.microsoft.com/office/powerpoint/2010/main" val="37747467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103</TotalTime>
  <Words>83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Berlim</vt:lpstr>
      <vt:lpstr>Telas da INFRARED</vt:lpstr>
      <vt:lpstr>Tela de login</vt:lpstr>
      <vt:lpstr>Tela de pesquisa de cliente</vt:lpstr>
      <vt:lpstr>Tela de vendas</vt:lpstr>
      <vt:lpstr>Tela de pesquisa de clientes</vt:lpstr>
      <vt:lpstr>Tela de pesquisa de clientes</vt:lpstr>
      <vt:lpstr>Tela de pesquisa de clientes</vt:lpstr>
      <vt:lpstr>Tela de vendas</vt:lpstr>
      <vt:lpstr>Tela de pesquisa de produtos</vt:lpstr>
      <vt:lpstr>Tela de pesquisa de produtos</vt:lpstr>
      <vt:lpstr>Tela de pesquisa de produtos</vt:lpstr>
      <vt:lpstr>Tela de pesquisa de produtos</vt:lpstr>
      <vt:lpstr>Tela de vendas</vt:lpstr>
      <vt:lpstr>Tela de vendas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</dc:title>
  <dc:creator>Lucas Santos</dc:creator>
  <cp:lastModifiedBy>Lucas Santos</cp:lastModifiedBy>
  <cp:revision>14</cp:revision>
  <dcterms:created xsi:type="dcterms:W3CDTF">2019-05-21T16:32:00Z</dcterms:created>
  <dcterms:modified xsi:type="dcterms:W3CDTF">2019-05-21T18:15:57Z</dcterms:modified>
</cp:coreProperties>
</file>