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D-4833-A975-3C8DABFA25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0D-4833-A975-3C8DABFA25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0D-4833-A975-3C8DABFA2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046127"/>
        <c:axId val="1331047791"/>
      </c:barChart>
      <c:catAx>
        <c:axId val="133104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047791"/>
        <c:crosses val="autoZero"/>
        <c:auto val="1"/>
        <c:lblAlgn val="ctr"/>
        <c:lblOffset val="100"/>
        <c:noMultiLvlLbl val="0"/>
      </c:catAx>
      <c:valAx>
        <c:axId val="133104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04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8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sdfsdf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8297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4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PowerPoint Presentation</vt:lpstr>
      <vt:lpstr>sdfsdf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Manny Qiao</dc:creator>
  <cp:lastModifiedBy>Manny Qiao</cp:lastModifiedBy>
  <cp:revision>1</cp:revision>
  <dcterms:created xsi:type="dcterms:W3CDTF">2019-03-09T11:54:34Z</dcterms:created>
  <dcterms:modified xsi:type="dcterms:W3CDTF">2019-03-09T11:55:04Z</dcterms:modified>
</cp:coreProperties>
</file>