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DED84-D282-4D4F-A8AC-7F73D024DC16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0C2E5-FF9D-4600-9653-73D57890F1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0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0C2E5-FF9D-4600-9653-73D57890F14A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440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0C2E5-FF9D-4600-9653-73D57890F14A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457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970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0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369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067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35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93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626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270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4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370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048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CAF-8E91-4227-8FE4-B93E7629A70A}" type="datetimeFigureOut">
              <a:rPr lang="es-EC" smtClean="0"/>
              <a:t>15/11/2018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C136-B720-4FDF-8CB5-E74165DC790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427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CTA%20DE%20LA%20ASAMBLEA%20GENERAL%20EXTRAORDINARIA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RESOLUCION%20DE%20LA%20APROBACION%20ESTATUTO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9973"/>
            <a:ext cx="10515600" cy="958066"/>
          </a:xfrm>
        </p:spPr>
        <p:txBody>
          <a:bodyPr>
            <a:normAutofit/>
          </a:bodyPr>
          <a:lstStyle/>
          <a:p>
            <a:pPr algn="ctr"/>
            <a:r>
              <a:rPr lang="es-EC" sz="2400" b="1" dirty="0"/>
              <a:t>ASAMBLEA GENERAL EXTRAORDINARIA</a:t>
            </a:r>
            <a:br>
              <a:rPr lang="es-EC" sz="2400" b="1" dirty="0"/>
            </a:br>
            <a:r>
              <a:rPr lang="es-EC" sz="2400" b="1" dirty="0"/>
              <a:t> DE REPRESENTANTES DEL F.C.P.C. CAPREMCI</a:t>
            </a:r>
          </a:p>
        </p:txBody>
      </p:sp>
      <p:sp>
        <p:nvSpPr>
          <p:cNvPr id="4" name="Rectángulo 3">
            <a:hlinkClick r:id="rId3" action="ppaction://hlinkfile"/>
          </p:cNvPr>
          <p:cNvSpPr/>
          <p:nvPr/>
        </p:nvSpPr>
        <p:spPr>
          <a:xfrm>
            <a:off x="838200" y="1803291"/>
            <a:ext cx="10424160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1600" dirty="0">
              <a:solidFill>
                <a:schemeClr val="tx1"/>
              </a:solidFill>
            </a:endParaRPr>
          </a:p>
          <a:p>
            <a:endParaRPr lang="es-EC" dirty="0">
              <a:solidFill>
                <a:schemeClr val="tx1"/>
              </a:solidFill>
            </a:endParaRPr>
          </a:p>
          <a:p>
            <a:r>
              <a:rPr lang="es-EC" dirty="0" smtClean="0">
                <a:solidFill>
                  <a:schemeClr val="tx1"/>
                </a:solidFill>
              </a:rPr>
              <a:t>2</a:t>
            </a:r>
            <a:r>
              <a:rPr lang="es-EC" dirty="0">
                <a:solidFill>
                  <a:schemeClr val="tx1"/>
                </a:solidFill>
              </a:rPr>
              <a:t>.- </a:t>
            </a:r>
            <a:r>
              <a:rPr lang="es-EC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Lectura y aprobación del orden del día.</a:t>
            </a:r>
            <a:endParaRPr lang="es-EC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sz="1600" dirty="0">
              <a:solidFill>
                <a:schemeClr val="tx1"/>
              </a:solidFill>
            </a:endParaRPr>
          </a:p>
          <a:p>
            <a:pPr algn="ctr"/>
            <a:endParaRPr lang="es-EC" dirty="0"/>
          </a:p>
        </p:txBody>
      </p:sp>
      <p:sp>
        <p:nvSpPr>
          <p:cNvPr id="6" name="Rectángulo 5"/>
          <p:cNvSpPr/>
          <p:nvPr/>
        </p:nvSpPr>
        <p:spPr>
          <a:xfrm>
            <a:off x="838200" y="1259665"/>
            <a:ext cx="10424160" cy="376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1600" dirty="0">
              <a:solidFill>
                <a:schemeClr val="tx1"/>
              </a:solidFill>
            </a:endParaRPr>
          </a:p>
          <a:p>
            <a:r>
              <a:rPr lang="es-EC" dirty="0" smtClean="0">
                <a:solidFill>
                  <a:schemeClr val="tx1"/>
                </a:solidFill>
              </a:rPr>
              <a:t>1</a:t>
            </a:r>
            <a:r>
              <a:rPr lang="es-EC" dirty="0">
                <a:solidFill>
                  <a:schemeClr val="tx1"/>
                </a:solidFill>
              </a:rPr>
              <a:t>.- </a:t>
            </a:r>
            <a:r>
              <a:rPr lang="es-EC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Constatación del quorum.</a:t>
            </a:r>
            <a:endParaRPr lang="es-EC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C" dirty="0"/>
          </a:p>
        </p:txBody>
      </p:sp>
      <p:sp>
        <p:nvSpPr>
          <p:cNvPr id="7" name="Rectángulo 6">
            <a:hlinkClick r:id="rId4" action="ppaction://hlinkfile"/>
          </p:cNvPr>
          <p:cNvSpPr/>
          <p:nvPr/>
        </p:nvSpPr>
        <p:spPr>
          <a:xfrm>
            <a:off x="838200" y="2507110"/>
            <a:ext cx="10424160" cy="536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1600" dirty="0">
              <a:solidFill>
                <a:schemeClr val="tx1"/>
              </a:solidFill>
            </a:endParaRPr>
          </a:p>
          <a:p>
            <a:r>
              <a:rPr lang="es-EC" dirty="0" smtClean="0">
                <a:solidFill>
                  <a:schemeClr val="tx1"/>
                </a:solidFill>
              </a:rPr>
              <a:t>3</a:t>
            </a:r>
            <a:r>
              <a:rPr lang="es-EC" dirty="0">
                <a:solidFill>
                  <a:schemeClr val="tx1"/>
                </a:solidFill>
              </a:rPr>
              <a:t>.- </a:t>
            </a:r>
            <a:r>
              <a:rPr lang="es-EC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Lectura y aprobación del acta anterior.</a:t>
            </a:r>
            <a:endParaRPr lang="es-EC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C" dirty="0"/>
          </a:p>
        </p:txBody>
      </p:sp>
      <p:sp>
        <p:nvSpPr>
          <p:cNvPr id="8" name="Rectángulo 7">
            <a:hlinkClick r:id="" action="ppaction://noaction"/>
          </p:cNvPr>
          <p:cNvSpPr/>
          <p:nvPr/>
        </p:nvSpPr>
        <p:spPr>
          <a:xfrm>
            <a:off x="838200" y="3121257"/>
            <a:ext cx="10424160" cy="75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600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s-EC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just"/>
            <a:r>
              <a:rPr lang="es-EC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EC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Lectura </a:t>
            </a:r>
            <a:r>
              <a:rPr lang="es-ES" dirty="0">
                <a:solidFill>
                  <a:schemeClr val="tx1"/>
                </a:solidFill>
                <a:cs typeface="Times New Roman" panose="02020603050405020304" pitchFamily="18" charset="0"/>
              </a:rPr>
              <a:t>del Informe a cargo de la Comisión conformada para la revisión de la </a:t>
            </a:r>
            <a:r>
              <a:rPr lang="es-E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infraestructura </a:t>
            </a:r>
            <a:r>
              <a:rPr lang="es-ES" dirty="0">
                <a:solidFill>
                  <a:schemeClr val="tx1"/>
                </a:solidFill>
                <a:cs typeface="Times New Roman" panose="02020603050405020304" pitchFamily="18" charset="0"/>
              </a:rPr>
              <a:t>informática </a:t>
            </a:r>
            <a:r>
              <a:rPr lang="es-E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 CAPREMCI </a:t>
            </a:r>
            <a:endParaRPr lang="es-EC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s-EC" sz="1600" dirty="0" smtClean="0">
              <a:solidFill>
                <a:schemeClr val="tx1"/>
              </a:solidFill>
            </a:endParaRPr>
          </a:p>
          <a:p>
            <a:pPr algn="ctr"/>
            <a:endParaRPr lang="es-EC" dirty="0"/>
          </a:p>
        </p:txBody>
      </p:sp>
      <p:sp>
        <p:nvSpPr>
          <p:cNvPr id="9" name="Rectángulo 8">
            <a:hlinkClick r:id="" action="ppaction://noaction"/>
          </p:cNvPr>
          <p:cNvSpPr/>
          <p:nvPr/>
        </p:nvSpPr>
        <p:spPr>
          <a:xfrm>
            <a:off x="838200" y="3938582"/>
            <a:ext cx="10424160" cy="619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1600" dirty="0" smtClean="0">
              <a:solidFill>
                <a:schemeClr val="tx1"/>
              </a:solidFill>
            </a:endParaRPr>
          </a:p>
          <a:p>
            <a:pPr algn="ctr"/>
            <a:endParaRPr lang="es-EC" dirty="0">
              <a:solidFill>
                <a:schemeClr val="tx1"/>
              </a:solidFill>
            </a:endParaRPr>
          </a:p>
          <a:p>
            <a:r>
              <a:rPr lang="es-EC" dirty="0" smtClean="0">
                <a:solidFill>
                  <a:schemeClr val="tx1"/>
                </a:solidFill>
              </a:rPr>
              <a:t>5</a:t>
            </a:r>
            <a:r>
              <a:rPr lang="es-EC" dirty="0">
                <a:solidFill>
                  <a:schemeClr val="tx1"/>
                </a:solidFill>
              </a:rPr>
              <a:t>.- </a:t>
            </a:r>
            <a:r>
              <a:rPr lang="es-EC" dirty="0" smtClean="0">
                <a:solidFill>
                  <a:schemeClr val="tx1"/>
                </a:solidFill>
              </a:rPr>
              <a:t>Lectura del informe a cargo del Dr. Mauricio de la Torre, Auditor Interno, sobre el examen especial a los contratos de mantenimiento y reparación de los Conjuntos Habitacionales CAPREMCI I y CAPREMCI II.</a:t>
            </a:r>
            <a:endParaRPr lang="es-EC" sz="1600" dirty="0">
              <a:solidFill>
                <a:schemeClr val="tx1"/>
              </a:solidFill>
            </a:endParaRPr>
          </a:p>
          <a:p>
            <a:endParaRPr lang="es-EC" sz="1600" dirty="0">
              <a:solidFill>
                <a:schemeClr val="tx1"/>
              </a:solidFill>
            </a:endParaRPr>
          </a:p>
          <a:p>
            <a:pPr algn="ctr"/>
            <a:endParaRPr lang="es-EC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40" y="288236"/>
            <a:ext cx="2276440" cy="627770"/>
          </a:xfrm>
          <a:prstGeom prst="rect">
            <a:avLst/>
          </a:prstGeom>
        </p:spPr>
      </p:pic>
      <p:sp>
        <p:nvSpPr>
          <p:cNvPr id="11" name="Rectángulo 10">
            <a:hlinkClick r:id="" action="ppaction://noaction"/>
            <a:extLst>
              <a:ext uri="{FF2B5EF4-FFF2-40B4-BE49-F238E27FC236}">
                <a16:creationId xmlns:a16="http://schemas.microsoft.com/office/drawing/2014/main" id="{C53681F8-EDB7-4C96-BC8B-9FB907326D0C}"/>
              </a:ext>
            </a:extLst>
          </p:cNvPr>
          <p:cNvSpPr/>
          <p:nvPr/>
        </p:nvSpPr>
        <p:spPr>
          <a:xfrm>
            <a:off x="838200" y="4625238"/>
            <a:ext cx="10424160" cy="860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600" dirty="0">
                <a:solidFill>
                  <a:schemeClr val="tx1"/>
                </a:solidFill>
              </a:rPr>
              <a:t>                               </a:t>
            </a:r>
          </a:p>
          <a:p>
            <a:endParaRPr lang="es-EC" dirty="0">
              <a:solidFill>
                <a:schemeClr val="tx1"/>
              </a:solidFill>
            </a:endParaRPr>
          </a:p>
          <a:p>
            <a:r>
              <a:rPr lang="es-EC" dirty="0" smtClean="0">
                <a:solidFill>
                  <a:schemeClr val="tx1"/>
                </a:solidFill>
              </a:rPr>
              <a:t>6</a:t>
            </a:r>
            <a:r>
              <a:rPr lang="es-EC" dirty="0">
                <a:solidFill>
                  <a:schemeClr val="tx1"/>
                </a:solidFill>
              </a:rPr>
              <a:t>.- </a:t>
            </a:r>
            <a:r>
              <a:rPr lang="es-EC" dirty="0" smtClean="0">
                <a:solidFill>
                  <a:schemeClr val="tx1"/>
                </a:solidFill>
              </a:rPr>
              <a:t>Lectura del Informe a cargo de la Comisión conformada para la verificación del costo aproximado de los daños en las viviendas de los Conjuntos Habitacionales </a:t>
            </a:r>
            <a:r>
              <a:rPr lang="es-EC" dirty="0" smtClean="0">
                <a:solidFill>
                  <a:schemeClr val="tx1"/>
                </a:solidFill>
              </a:rPr>
              <a:t>.</a:t>
            </a:r>
            <a:endParaRPr lang="es-EC" sz="1600" dirty="0">
              <a:solidFill>
                <a:schemeClr val="tx1"/>
              </a:solidFill>
            </a:endParaRPr>
          </a:p>
          <a:p>
            <a:endParaRPr lang="es-EC" sz="1600" dirty="0">
              <a:solidFill>
                <a:schemeClr val="tx1"/>
              </a:solidFill>
            </a:endParaRPr>
          </a:p>
          <a:p>
            <a:pPr algn="ctr"/>
            <a:endParaRPr lang="es-EC" dirty="0"/>
          </a:p>
        </p:txBody>
      </p:sp>
      <p:sp>
        <p:nvSpPr>
          <p:cNvPr id="12" name="Rectángulo 11">
            <a:hlinkClick r:id="" action="ppaction://noaction"/>
            <a:extLst>
              <a:ext uri="{FF2B5EF4-FFF2-40B4-BE49-F238E27FC236}">
                <a16:creationId xmlns:a16="http://schemas.microsoft.com/office/drawing/2014/main" id="{602131EC-40B5-422B-863E-FB74F0045AC3}"/>
              </a:ext>
            </a:extLst>
          </p:cNvPr>
          <p:cNvSpPr/>
          <p:nvPr/>
        </p:nvSpPr>
        <p:spPr>
          <a:xfrm>
            <a:off x="838200" y="5677533"/>
            <a:ext cx="10424160" cy="5454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dirty="0" smtClean="0">
                <a:solidFill>
                  <a:schemeClr val="tx1"/>
                </a:solidFill>
              </a:rPr>
              <a:t>7</a:t>
            </a:r>
            <a:r>
              <a:rPr lang="es-EC" dirty="0">
                <a:solidFill>
                  <a:schemeClr val="tx1"/>
                </a:solidFill>
              </a:rPr>
              <a:t>.- </a:t>
            </a:r>
            <a:r>
              <a:rPr lang="es-EC" dirty="0" smtClean="0">
                <a:solidFill>
                  <a:schemeClr val="tx1"/>
                </a:solidFill>
              </a:rPr>
              <a:t>Conocimiento del Presupuesto de CAPREMCI para el año 2019</a:t>
            </a:r>
            <a:r>
              <a:rPr lang="es-EC" dirty="0" smtClean="0">
                <a:solidFill>
                  <a:schemeClr val="tx1"/>
                </a:solidFill>
              </a:rPr>
              <a:t>.</a:t>
            </a:r>
            <a:endParaRPr lang="es-EC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67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9972"/>
            <a:ext cx="10421919" cy="1012905"/>
          </a:xfrm>
        </p:spPr>
        <p:txBody>
          <a:bodyPr>
            <a:normAutofit/>
          </a:bodyPr>
          <a:lstStyle/>
          <a:p>
            <a:pPr algn="ctr"/>
            <a:r>
              <a:rPr lang="es-EC" sz="2400" b="1" dirty="0"/>
              <a:t>ASAMBLEA GENERAL EXTRAORDINARIA</a:t>
            </a:r>
            <a:br>
              <a:rPr lang="es-EC" sz="2400" b="1" dirty="0"/>
            </a:br>
            <a:r>
              <a:rPr lang="es-EC" sz="2400" b="1" dirty="0"/>
              <a:t> DE REPRESENTANTES DEL F.C.P.C. CAPREMCI</a:t>
            </a:r>
          </a:p>
        </p:txBody>
      </p:sp>
      <p:sp>
        <p:nvSpPr>
          <p:cNvPr id="7" name="Rectángulo 6">
            <a:hlinkClick r:id="" action="ppaction://noaction"/>
          </p:cNvPr>
          <p:cNvSpPr/>
          <p:nvPr/>
        </p:nvSpPr>
        <p:spPr>
          <a:xfrm>
            <a:off x="835959" y="1384557"/>
            <a:ext cx="10424160" cy="55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dirty="0">
              <a:solidFill>
                <a:schemeClr val="tx1"/>
              </a:solidFill>
            </a:endParaRPr>
          </a:p>
          <a:p>
            <a:r>
              <a:rPr lang="es-EC" dirty="0">
                <a:solidFill>
                  <a:schemeClr val="tx1"/>
                </a:solidFill>
              </a:rPr>
              <a:t> </a:t>
            </a:r>
            <a:endParaRPr lang="es-EC" dirty="0" smtClean="0">
              <a:solidFill>
                <a:schemeClr val="tx1"/>
              </a:solidFill>
            </a:endParaRPr>
          </a:p>
          <a:p>
            <a:r>
              <a:rPr lang="es-EC" dirty="0" smtClean="0">
                <a:solidFill>
                  <a:schemeClr val="tx1"/>
                </a:solidFill>
              </a:rPr>
              <a:t>8</a:t>
            </a:r>
            <a:r>
              <a:rPr lang="es-EC" dirty="0">
                <a:solidFill>
                  <a:schemeClr val="tx1"/>
                </a:solidFill>
              </a:rPr>
              <a:t>.- </a:t>
            </a:r>
            <a:r>
              <a:rPr lang="es-EC" dirty="0" smtClean="0">
                <a:solidFill>
                  <a:schemeClr val="tx1"/>
                </a:solidFill>
              </a:rPr>
              <a:t>Conocimiento del Plan Estratégico de CAPREMCI que se encuentra vigente hasta el año 2020. </a:t>
            </a:r>
            <a:r>
              <a:rPr lang="es-EC" dirty="0" smtClean="0">
                <a:solidFill>
                  <a:schemeClr val="tx1"/>
                </a:solidFill>
              </a:rPr>
              <a:t> </a:t>
            </a:r>
            <a:endParaRPr lang="es-EC" dirty="0">
              <a:solidFill>
                <a:schemeClr val="tx1"/>
              </a:solidFill>
            </a:endParaRPr>
          </a:p>
          <a:p>
            <a:endParaRPr lang="es-EC" dirty="0">
              <a:solidFill>
                <a:schemeClr val="tx1"/>
              </a:solidFill>
            </a:endParaRPr>
          </a:p>
          <a:p>
            <a:pPr algn="ctr"/>
            <a:endParaRPr lang="es-EC" dirty="0"/>
          </a:p>
        </p:txBody>
      </p:sp>
      <p:sp>
        <p:nvSpPr>
          <p:cNvPr id="8" name="Rectángulo 7"/>
          <p:cNvSpPr/>
          <p:nvPr/>
        </p:nvSpPr>
        <p:spPr>
          <a:xfrm>
            <a:off x="835959" y="2114493"/>
            <a:ext cx="10424160" cy="570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dirty="0" smtClean="0">
                <a:solidFill>
                  <a:schemeClr val="tx1"/>
                </a:solidFill>
              </a:rPr>
              <a:t>      </a:t>
            </a:r>
          </a:p>
          <a:p>
            <a:r>
              <a:rPr lang="es-EC" dirty="0" smtClean="0">
                <a:solidFill>
                  <a:schemeClr val="tx1"/>
                </a:solidFill>
              </a:rPr>
              <a:t>9</a:t>
            </a:r>
            <a:r>
              <a:rPr lang="es-EC" dirty="0">
                <a:solidFill>
                  <a:schemeClr val="tx1"/>
                </a:solidFill>
              </a:rPr>
              <a:t>.- </a:t>
            </a:r>
            <a:r>
              <a:rPr lang="es-EC" dirty="0" smtClean="0">
                <a:solidFill>
                  <a:schemeClr val="tx1"/>
                </a:solidFill>
              </a:rPr>
              <a:t>Conocimiento del Plan Operativo del CAPREMCI para el año 2019.</a:t>
            </a:r>
            <a:endParaRPr lang="es-EC" sz="1600" dirty="0">
              <a:solidFill>
                <a:schemeClr val="tx1"/>
              </a:solidFill>
            </a:endParaRPr>
          </a:p>
          <a:p>
            <a:pPr algn="ctr"/>
            <a:endParaRPr lang="es-EC" dirty="0"/>
          </a:p>
        </p:txBody>
      </p:sp>
      <p:sp>
        <p:nvSpPr>
          <p:cNvPr id="9" name="Rectángulo 8">
            <a:hlinkClick r:id="" action="ppaction://noaction"/>
          </p:cNvPr>
          <p:cNvSpPr/>
          <p:nvPr/>
        </p:nvSpPr>
        <p:spPr>
          <a:xfrm>
            <a:off x="835959" y="2817574"/>
            <a:ext cx="10424160" cy="61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1600" dirty="0">
              <a:solidFill>
                <a:schemeClr val="tx1"/>
              </a:solidFill>
            </a:endParaRPr>
          </a:p>
          <a:p>
            <a:r>
              <a:rPr lang="es-EC" dirty="0" smtClean="0">
                <a:solidFill>
                  <a:schemeClr val="tx1"/>
                </a:solidFill>
              </a:rPr>
              <a:t>10.-Conocimiento y aprobación del Manual de Crédito de CAPREMCI.</a:t>
            </a:r>
            <a:endParaRPr lang="es-EC" sz="1600" dirty="0">
              <a:solidFill>
                <a:schemeClr val="tx1"/>
              </a:solidFill>
            </a:endParaRPr>
          </a:p>
          <a:p>
            <a:pPr algn="ctr"/>
            <a:endParaRPr lang="es-EC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9" y="405186"/>
            <a:ext cx="2276440" cy="502475"/>
          </a:xfrm>
          <a:prstGeom prst="rect">
            <a:avLst/>
          </a:prstGeom>
        </p:spPr>
      </p:pic>
      <p:sp>
        <p:nvSpPr>
          <p:cNvPr id="19" name="Rectángulo 18">
            <a:hlinkClick r:id="" action="ppaction://noaction"/>
            <a:extLst>
              <a:ext uri="{FF2B5EF4-FFF2-40B4-BE49-F238E27FC236}">
                <a16:creationId xmlns:a16="http://schemas.microsoft.com/office/drawing/2014/main" id="{9C85EE34-9C98-47DA-A5F5-A133D2988F2F}"/>
              </a:ext>
            </a:extLst>
          </p:cNvPr>
          <p:cNvSpPr/>
          <p:nvPr/>
        </p:nvSpPr>
        <p:spPr>
          <a:xfrm>
            <a:off x="835959" y="3568058"/>
            <a:ext cx="10424160" cy="58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dirty="0" smtClean="0">
                <a:solidFill>
                  <a:schemeClr val="tx1"/>
                </a:solidFill>
              </a:rPr>
              <a:t>11</a:t>
            </a:r>
            <a:r>
              <a:rPr lang="es-EC" dirty="0">
                <a:solidFill>
                  <a:schemeClr val="tx1"/>
                </a:solidFill>
              </a:rPr>
              <a:t>.- Informe </a:t>
            </a:r>
            <a:r>
              <a:rPr lang="es-EC" dirty="0" smtClean="0">
                <a:solidFill>
                  <a:schemeClr val="tx1"/>
                </a:solidFill>
              </a:rPr>
              <a:t>del estado de las escrituras pendientes por inscribir de los Conjuntos.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hlinkClick r:id="" action="ppaction://noaction"/>
            <a:extLst>
              <a:ext uri="{FF2B5EF4-FFF2-40B4-BE49-F238E27FC236}">
                <a16:creationId xmlns:a16="http://schemas.microsoft.com/office/drawing/2014/main" id="{FC1A5761-9768-4AEC-BEC4-95D6E2A4ECB5}"/>
              </a:ext>
            </a:extLst>
          </p:cNvPr>
          <p:cNvSpPr/>
          <p:nvPr/>
        </p:nvSpPr>
        <p:spPr>
          <a:xfrm>
            <a:off x="835959" y="4283500"/>
            <a:ext cx="10424160" cy="471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dirty="0">
              <a:solidFill>
                <a:schemeClr val="tx1"/>
              </a:solidFill>
            </a:endParaRPr>
          </a:p>
          <a:p>
            <a:r>
              <a:rPr lang="es-EC" dirty="0" smtClean="0">
                <a:solidFill>
                  <a:schemeClr val="tx1"/>
                </a:solidFill>
              </a:rPr>
              <a:t>12</a:t>
            </a:r>
            <a:r>
              <a:rPr lang="es-EC" dirty="0">
                <a:solidFill>
                  <a:schemeClr val="tx1"/>
                </a:solidFill>
              </a:rPr>
              <a:t>.- </a:t>
            </a:r>
            <a:r>
              <a:rPr lang="es-EC" dirty="0" smtClean="0">
                <a:solidFill>
                  <a:schemeClr val="tx1"/>
                </a:solidFill>
              </a:rPr>
              <a:t>Asuntos varios.</a:t>
            </a:r>
            <a:endParaRPr lang="es-EC" dirty="0">
              <a:solidFill>
                <a:schemeClr val="tx1"/>
              </a:solidFill>
            </a:endParaRPr>
          </a:p>
          <a:p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1238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199</Words>
  <Application>Microsoft Office PowerPoint</Application>
  <PresentationFormat>Panorámica</PresentationFormat>
  <Paragraphs>31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1_Tema de Office</vt:lpstr>
      <vt:lpstr>ASAMBLEA GENERAL EXTRAORDINARIA  DE REPRESENTANTES DEL F.C.P.C. CAPREMCI</vt:lpstr>
      <vt:lpstr>ASAMBLEA GENERAL EXTRAORDINARIA  DE REPRESENTANTES DEL F.C.P.C. CAPREMCI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Andres Rondal Pallo</dc:creator>
  <cp:lastModifiedBy>Byron Stalin Bolaños Palma</cp:lastModifiedBy>
  <cp:revision>74</cp:revision>
  <dcterms:created xsi:type="dcterms:W3CDTF">2018-04-11T22:03:10Z</dcterms:created>
  <dcterms:modified xsi:type="dcterms:W3CDTF">2018-11-16T00:48:49Z</dcterms:modified>
</cp:coreProperties>
</file>