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312500" y="4022100"/>
            <a:ext cx="2544600" cy="9165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ctrTitle"/>
          </p:nvPr>
        </p:nvSpPr>
        <p:spPr>
          <a:xfrm>
            <a:off x="3020725" y="4022100"/>
            <a:ext cx="5451600" cy="9165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10800000">
            <a:off x="3991186" y="-69"/>
            <a:ext cx="1741500" cy="17415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10800000">
            <a:off x="4435464" y="-69"/>
            <a:ext cx="1741500" cy="17415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551674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3817200"/>
            <a:ext cx="9144000" cy="1326300"/>
          </a:xfrm>
          <a:prstGeom prst="rect">
            <a:avLst/>
          </a:prstGeom>
          <a:solidFill>
            <a:srgbClr val="000000">
              <a:alpha val="478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ctrTitle"/>
          </p:nvPr>
        </p:nvSpPr>
        <p:spPr>
          <a:xfrm>
            <a:off x="1815150" y="3723300"/>
            <a:ext cx="4769100" cy="9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Buy or Sell your products with us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00" y="384175"/>
            <a:ext cx="8339603" cy="35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Consumer-to-consumer and business-to-consumer sales services via the Internet.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purpose of this project is to develop an online e-store which allows customers to do online shopping. Our website junkReSell is an E-commerce web application which allows customers to buy or re-sell new or used items. We used a three-tier approach to develop the application. The front-end user interface incorporates HTML, Javascript, CSS, and Bootstrap. For the middle tier, the website uses PHP. The back-end data processes are handled by MySQL database as the server. Apache was used as the web server. The website can be deployed to XAMPP 1.8.3.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8522300" y="4209350"/>
            <a:ext cx="309900" cy="3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275" y="550450"/>
            <a:ext cx="5786251" cy="43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5" y="106199"/>
            <a:ext cx="7928049" cy="489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Navigation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1400"/>
              <a:t>Homepage product layout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Account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Category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Admin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