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df69e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df69e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ee2b521f0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ee2b521f0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- january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- october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- april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- july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e2b521f0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e2b521f0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e2b521f0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e2b521f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f69e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f69e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Individuals not signing up to fulfill spots, don’t realize that this was what was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e2b521f0_1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e2b521f0_1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e2b521f0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e2b521f0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e2b521f0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e2b521f0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df69e8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df69e8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df69e8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df69e8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least and most that you would need in one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**FIND min and max of people that could be needed. There is no indicator really for what factors mean that it </a:t>
            </a:r>
            <a:r>
              <a:rPr lang="en"/>
              <a:t>could</a:t>
            </a:r>
            <a:r>
              <a:rPr lang="en"/>
              <a:t> be a big day in incidents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when work forecast is low; the work Red Cross does is too crucial to lean out volunteers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 enables to select the best sort of volunteer for each situation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Overstaffing is beneficial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OVERSTAFF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e2b521f0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e2b521f0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df69e8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df69e8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Volunteer Preparedness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85800" y="2944900"/>
            <a:ext cx="85206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IEMS 365: Analytics for Social Good | Team A4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March 9, 2017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identsOccuranceTimes.png"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653500" cy="3728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olunteersWorking.png"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200" y="1439831"/>
            <a:ext cx="4867100" cy="288383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They</a:t>
            </a:r>
            <a:r>
              <a:rPr lang="en"/>
              <a:t>’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 not signing up when Red Cross needs them...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anuary.png"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0" y="1536350"/>
            <a:ext cx="2197250" cy="206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ril.png"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46163"/>
            <a:ext cx="2197250" cy="20462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ctober.png"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4746" y="1540338"/>
            <a:ext cx="2197254" cy="20579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ly.png" id="135" name="Google Shape;13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9250" y="1552438"/>
            <a:ext cx="2197250" cy="203375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396375" y="3738563"/>
            <a:ext cx="1759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2593625" y="3738563"/>
            <a:ext cx="1759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4790875" y="3738563"/>
            <a:ext cx="1759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6988125" y="3738563"/>
            <a:ext cx="1759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They</a:t>
            </a:r>
            <a:r>
              <a:rPr lang="en"/>
              <a:t>’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 not signing up when Red Cross needs them...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they are not located where they are needed... </a:t>
            </a:r>
            <a:endParaRPr/>
          </a:p>
        </p:txBody>
      </p:sp>
      <p:pic>
        <p:nvPicPr>
          <p:cNvPr descr="CommunityAreaUnemployment.png"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400" y="1017725"/>
            <a:ext cx="24878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ereIncidentsAre.png"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258" y="1017725"/>
            <a:ext cx="263794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story helps the volunteers understand that... </a:t>
            </a:r>
            <a:endParaRPr/>
          </a:p>
        </p:txBody>
      </p:sp>
      <p:grpSp>
        <p:nvGrpSpPr>
          <p:cNvPr id="153" name="Google Shape;153;p25"/>
          <p:cNvGrpSpPr/>
          <p:nvPr/>
        </p:nvGrpSpPr>
        <p:grpSpPr>
          <a:xfrm>
            <a:off x="1289628" y="1408061"/>
            <a:ext cx="1356415" cy="1213172"/>
            <a:chOff x="1001250" y="1851938"/>
            <a:chExt cx="1439625" cy="1439625"/>
          </a:xfrm>
        </p:grpSpPr>
        <p:pic>
          <p:nvPicPr>
            <p:cNvPr id="154" name="Google Shape;15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1250" y="1851938"/>
              <a:ext cx="1439625" cy="143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40462" y="2048784"/>
              <a:ext cx="361175" cy="3611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5"/>
          <p:cNvSpPr txBox="1"/>
          <p:nvPr/>
        </p:nvSpPr>
        <p:spPr>
          <a:xfrm>
            <a:off x="2920347" y="1523814"/>
            <a:ext cx="47688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should sign up for additional slots where other volunteers are less likely to sign up. 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2920347" y="2925114"/>
            <a:ext cx="4861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they live in areas where there is high demand, then they can deliver high impact. They should volunteer with Red Cross during times of year when demand is higher. 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4842" y="2797789"/>
            <a:ext cx="1145984" cy="114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Red Cross wants </a:t>
            </a:r>
            <a:r>
              <a:rPr lang="en"/>
              <a:t>its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volunteers to stay engaged...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7387"/>
            <a:ext cx="3168935" cy="16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750" y="1577385"/>
            <a:ext cx="3144525" cy="168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476" y="1577395"/>
            <a:ext cx="3144525" cy="1683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But they can’t predict exact # of incidents in a day...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212850"/>
            <a:ext cx="68389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there is no simple trend to follow...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1212850"/>
            <a:ext cx="68389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1-</a:t>
            </a:r>
            <a:r>
              <a:rPr lang="en"/>
              <a:t>13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Range of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number of incidents from the Red Cross Chicago Chapter handles </a:t>
            </a:r>
            <a:r>
              <a:rPr lang="en"/>
              <a:t>per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day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Waiting v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olunteers are resources for doing good...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4" name="Google Shape;94;p18"/>
          <p:cNvGrpSpPr/>
          <p:nvPr/>
        </p:nvGrpSpPr>
        <p:grpSpPr>
          <a:xfrm>
            <a:off x="1367031" y="1729806"/>
            <a:ext cx="1439625" cy="1439625"/>
            <a:chOff x="1001250" y="1851938"/>
            <a:chExt cx="1439625" cy="1439625"/>
          </a:xfrm>
        </p:grpSpPr>
        <p:pic>
          <p:nvPicPr>
            <p:cNvPr id="95" name="Google Shape;9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1250" y="1851938"/>
              <a:ext cx="1439625" cy="1439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40462" y="2048784"/>
              <a:ext cx="361175" cy="3611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0812" y="1729800"/>
            <a:ext cx="1439625" cy="14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6391763" y="3249602"/>
            <a:ext cx="16977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to incident or continue to wait to another response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183541" y="3276913"/>
            <a:ext cx="18066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for a shift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9411" y="1729796"/>
            <a:ext cx="1439625" cy="143965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879362" y="3249613"/>
            <a:ext cx="14397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 to phone in case of incident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Red Cross can use as many as possible...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988" y="1017725"/>
            <a:ext cx="30575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31550" y="3905500"/>
            <a:ext cx="82809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Overstaffing is beneficial for the Red Cross to minimize distance and travel time to the incident.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Cross’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need for volunteers fluctuates...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IndicentsOverTime.png"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913" y="1017725"/>
            <a:ext cx="68221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v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olunteers </a:t>
            </a:r>
            <a:r>
              <a:rPr lang="en"/>
              <a:t>can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schedule themselves better...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VolunteerShiftsOverTime.png"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900" y="1017725"/>
            <a:ext cx="68221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