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6"/>
  </p:notesMasterIdLst>
  <p:sldIdLst>
    <p:sldId id="256" r:id="rId5"/>
  </p:sldIdLst>
  <p:sldSz cx="41148000" cy="32918400"/>
  <p:notesSz cx="7010400" cy="9236075"/>
  <p:embeddedFontLst>
    <p:embeddedFont>
      <p:font typeface="Arial Narrow" panose="020B0606020202030204" pitchFamily="34" charset="0"/>
      <p:regular r:id="rId7"/>
      <p:bold r:id="rId8"/>
      <p:italic r:id="rId9"/>
      <p:boldItalic r:id="rId10"/>
    </p:embeddedFont>
    <p:embeddedFont>
      <p:font typeface="Calibri" panose="020F0502020204030204"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92" userDrawn="1">
          <p15:clr>
            <a:srgbClr val="A4A3A4"/>
          </p15:clr>
        </p15:guide>
        <p15:guide id="2" pos="129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phanie Gomez" initials="" lastIdx="1" clrIdx="0"/>
  <p:cmAuthor id="1" name="Genevieve Hale"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CD3B2"/>
    <a:srgbClr val="AC3D00"/>
    <a:srgbClr val="FFD243"/>
    <a:srgbClr val="00CC66"/>
    <a:srgbClr val="FF9C65"/>
    <a:srgbClr val="FF7529"/>
    <a:srgbClr val="D64C00"/>
    <a:srgbClr val="CF6829"/>
    <a:srgbClr val="8851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085" autoAdjust="0"/>
    <p:restoredTop sz="94109" autoAdjust="0"/>
  </p:normalViewPr>
  <p:slideViewPr>
    <p:cSldViewPr snapToGrid="0">
      <p:cViewPr>
        <p:scale>
          <a:sx n="50" d="100"/>
          <a:sy n="50" d="100"/>
        </p:scale>
        <p:origin x="-2970" y="-120"/>
      </p:cViewPr>
      <p:guideLst>
        <p:guide orient="horz" pos="10392"/>
        <p:guide pos="12960"/>
      </p:guideLst>
    </p:cSldViewPr>
  </p:slideViewPr>
  <p:outlineViewPr>
    <p:cViewPr>
      <p:scale>
        <a:sx n="100" d="100"/>
        <a:sy n="100" d="100"/>
      </p:scale>
      <p:origin x="366"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font" Target="fonts/font4.fntdata"/><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font" Target="fonts/font3.fntdata"/><Relationship Id="rId14" Type="http://schemas.openxmlformats.org/officeDocument/2006/relationships/font" Target="fonts/font8.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vhamiafog2.v08.med.va.gov\service\PHAR\Common\RESIDENT%20DATA%202017-2018\Midyear%20Project\Manny%20&amp;%20Stephanie\HRC%20Data%20Analysis\HRC%20Data%20Collection%20total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barChart>
        <c:barDir val="bar"/>
        <c:grouping val="clustered"/>
        <c:varyColors val="0"/>
        <c:ser>
          <c:idx val="0"/>
          <c:order val="0"/>
          <c:tx>
            <c:strRef>
              <c:f>Sheet1!$B$1</c:f>
              <c:strCache>
                <c:ptCount val="1"/>
                <c:pt idx="0">
                  <c:v>Total SR</c:v>
                </c:pt>
              </c:strCache>
            </c:strRef>
          </c:tx>
          <c:spPr>
            <a:solidFill>
              <a:schemeClr val="accent4">
                <a:tint val="77000"/>
              </a:schemeClr>
            </a:solidFill>
            <a:ln w="19050">
              <a:solidFill>
                <a:schemeClr val="lt1"/>
              </a:solidFill>
            </a:ln>
            <a:effectLst/>
          </c:spPr>
          <c:invertIfNegative val="0"/>
          <c:dPt>
            <c:idx val="0"/>
            <c:invertIfNegative val="0"/>
            <c:bubble3D val="0"/>
            <c:spPr>
              <a:solidFill>
                <a:schemeClr val="accent4">
                  <a:tint val="77000"/>
                </a:schemeClr>
              </a:solidFill>
              <a:ln w="19050">
                <a:solidFill>
                  <a:schemeClr val="lt1"/>
                </a:solidFill>
              </a:ln>
              <a:effectLst/>
            </c:spPr>
            <c:extLst>
              <c:ext xmlns:c16="http://schemas.microsoft.com/office/drawing/2014/chart" uri="{C3380CC4-5D6E-409C-BE32-E72D297353CC}">
                <c16:uniqueId val="{00000001-A852-4CEF-A5FD-3A219ECCF690}"/>
              </c:ext>
            </c:extLst>
          </c:dPt>
          <c:dPt>
            <c:idx val="1"/>
            <c:invertIfNegative val="0"/>
            <c:bubble3D val="0"/>
            <c:spPr>
              <a:solidFill>
                <a:schemeClr val="accent4">
                  <a:tint val="77000"/>
                </a:schemeClr>
              </a:solidFill>
              <a:ln w="19050">
                <a:solidFill>
                  <a:schemeClr val="lt1"/>
                </a:solidFill>
              </a:ln>
              <a:effectLst/>
            </c:spPr>
            <c:extLst>
              <c:ext xmlns:c16="http://schemas.microsoft.com/office/drawing/2014/chart" uri="{C3380CC4-5D6E-409C-BE32-E72D297353CC}">
                <c16:uniqueId val="{00000003-A852-4CEF-A5FD-3A219ECCF690}"/>
              </c:ext>
            </c:extLst>
          </c:dPt>
          <c:dPt>
            <c:idx val="2"/>
            <c:invertIfNegative val="0"/>
            <c:bubble3D val="0"/>
            <c:spPr>
              <a:solidFill>
                <a:schemeClr val="accent4">
                  <a:tint val="77000"/>
                </a:schemeClr>
              </a:solidFill>
              <a:ln w="19050">
                <a:solidFill>
                  <a:schemeClr val="lt1"/>
                </a:solidFill>
              </a:ln>
              <a:effectLst/>
            </c:spPr>
            <c:extLst>
              <c:ext xmlns:c16="http://schemas.microsoft.com/office/drawing/2014/chart" uri="{C3380CC4-5D6E-409C-BE32-E72D297353CC}">
                <c16:uniqueId val="{00000005-A852-4CEF-A5FD-3A219ECCF690}"/>
              </c:ext>
            </c:extLst>
          </c:dPt>
          <c:dPt>
            <c:idx val="3"/>
            <c:invertIfNegative val="0"/>
            <c:bubble3D val="0"/>
            <c:spPr>
              <a:solidFill>
                <a:schemeClr val="accent4">
                  <a:tint val="77000"/>
                </a:schemeClr>
              </a:solidFill>
              <a:ln w="19050">
                <a:solidFill>
                  <a:schemeClr val="lt1"/>
                </a:solidFill>
              </a:ln>
              <a:effectLst/>
            </c:spPr>
            <c:extLst>
              <c:ext xmlns:c16="http://schemas.microsoft.com/office/drawing/2014/chart" uri="{C3380CC4-5D6E-409C-BE32-E72D297353CC}">
                <c16:uniqueId val="{00000007-A852-4CEF-A5FD-3A219ECCF690}"/>
              </c:ext>
            </c:extLst>
          </c:dPt>
          <c:dPt>
            <c:idx val="4"/>
            <c:invertIfNegative val="0"/>
            <c:bubble3D val="0"/>
            <c:spPr>
              <a:solidFill>
                <a:schemeClr val="accent4">
                  <a:tint val="77000"/>
                </a:schemeClr>
              </a:solidFill>
              <a:ln w="19050">
                <a:solidFill>
                  <a:schemeClr val="lt1"/>
                </a:solidFill>
              </a:ln>
              <a:effectLst/>
            </c:spPr>
            <c:extLst>
              <c:ext xmlns:c16="http://schemas.microsoft.com/office/drawing/2014/chart" uri="{C3380CC4-5D6E-409C-BE32-E72D297353CC}">
                <c16:uniqueId val="{00000009-A852-4CEF-A5FD-3A219ECCF690}"/>
              </c:ext>
            </c:extLst>
          </c:dPt>
          <c:dPt>
            <c:idx val="5"/>
            <c:invertIfNegative val="0"/>
            <c:bubble3D val="0"/>
            <c:spPr>
              <a:solidFill>
                <a:schemeClr val="accent4">
                  <a:tint val="77000"/>
                </a:schemeClr>
              </a:solidFill>
              <a:ln w="19050">
                <a:solidFill>
                  <a:schemeClr val="lt1"/>
                </a:solidFill>
              </a:ln>
              <a:effectLst/>
            </c:spPr>
            <c:extLst>
              <c:ext xmlns:c16="http://schemas.microsoft.com/office/drawing/2014/chart" uri="{C3380CC4-5D6E-409C-BE32-E72D297353CC}">
                <c16:uniqueId val="{0000000B-A852-4CEF-A5FD-3A219ECCF690}"/>
              </c:ext>
            </c:extLst>
          </c:dPt>
          <c:dPt>
            <c:idx val="6"/>
            <c:invertIfNegative val="0"/>
            <c:bubble3D val="0"/>
            <c:spPr>
              <a:solidFill>
                <a:schemeClr val="accent4">
                  <a:tint val="77000"/>
                </a:schemeClr>
              </a:solidFill>
              <a:ln w="19050">
                <a:solidFill>
                  <a:schemeClr val="lt1"/>
                </a:solidFill>
              </a:ln>
              <a:effectLst/>
            </c:spPr>
            <c:extLst>
              <c:ext xmlns:c16="http://schemas.microsoft.com/office/drawing/2014/chart" uri="{C3380CC4-5D6E-409C-BE32-E72D297353CC}">
                <c16:uniqueId val="{0000000D-A852-4CEF-A5FD-3A219ECCF690}"/>
              </c:ext>
            </c:extLst>
          </c:dPt>
          <c:dPt>
            <c:idx val="7"/>
            <c:invertIfNegative val="0"/>
            <c:bubble3D val="0"/>
            <c:spPr>
              <a:solidFill>
                <a:schemeClr val="accent4">
                  <a:tint val="77000"/>
                </a:schemeClr>
              </a:solidFill>
              <a:ln w="19050">
                <a:solidFill>
                  <a:schemeClr val="lt1"/>
                </a:solidFill>
              </a:ln>
              <a:effectLst/>
            </c:spPr>
            <c:extLst>
              <c:ext xmlns:c16="http://schemas.microsoft.com/office/drawing/2014/chart" uri="{C3380CC4-5D6E-409C-BE32-E72D297353CC}">
                <c16:uniqueId val="{0000000F-A852-4CEF-A5FD-3A219ECCF690}"/>
              </c:ext>
            </c:extLst>
          </c:dPt>
          <c:dPt>
            <c:idx val="8"/>
            <c:invertIfNegative val="0"/>
            <c:bubble3D val="0"/>
            <c:spPr>
              <a:solidFill>
                <a:schemeClr val="accent4">
                  <a:tint val="77000"/>
                </a:schemeClr>
              </a:solidFill>
              <a:ln w="19050">
                <a:solidFill>
                  <a:schemeClr val="lt1"/>
                </a:solidFill>
              </a:ln>
              <a:effectLst/>
            </c:spPr>
            <c:extLst>
              <c:ext xmlns:c16="http://schemas.microsoft.com/office/drawing/2014/chart" uri="{C3380CC4-5D6E-409C-BE32-E72D297353CC}">
                <c16:uniqueId val="{00000011-A852-4CEF-A5FD-3A219ECCF690}"/>
              </c:ext>
            </c:extLst>
          </c:dPt>
          <c:dPt>
            <c:idx val="9"/>
            <c:invertIfNegative val="0"/>
            <c:bubble3D val="0"/>
            <c:spPr>
              <a:solidFill>
                <a:schemeClr val="accent4">
                  <a:tint val="77000"/>
                </a:schemeClr>
              </a:solidFill>
              <a:ln w="19050">
                <a:solidFill>
                  <a:schemeClr val="lt1"/>
                </a:solidFill>
              </a:ln>
              <a:effectLst/>
            </c:spPr>
            <c:extLst>
              <c:ext xmlns:c16="http://schemas.microsoft.com/office/drawing/2014/chart" uri="{C3380CC4-5D6E-409C-BE32-E72D297353CC}">
                <c16:uniqueId val="{00000013-A852-4CEF-A5FD-3A219ECCF690}"/>
              </c:ext>
            </c:extLst>
          </c:dPt>
          <c:dPt>
            <c:idx val="10"/>
            <c:invertIfNegative val="0"/>
            <c:bubble3D val="0"/>
            <c:spPr>
              <a:solidFill>
                <a:schemeClr val="accent4">
                  <a:tint val="77000"/>
                </a:schemeClr>
              </a:solidFill>
              <a:ln w="19050">
                <a:solidFill>
                  <a:schemeClr val="lt1"/>
                </a:solidFill>
              </a:ln>
              <a:effectLst/>
            </c:spPr>
            <c:extLst>
              <c:ext xmlns:c16="http://schemas.microsoft.com/office/drawing/2014/chart" uri="{C3380CC4-5D6E-409C-BE32-E72D297353CC}">
                <c16:uniqueId val="{00000015-A852-4CEF-A5FD-3A219ECCF690}"/>
              </c:ext>
            </c:extLst>
          </c:dPt>
          <c:dPt>
            <c:idx val="11"/>
            <c:invertIfNegative val="0"/>
            <c:bubble3D val="0"/>
            <c:spPr>
              <a:solidFill>
                <a:schemeClr val="accent4">
                  <a:tint val="77000"/>
                </a:schemeClr>
              </a:solidFill>
              <a:ln w="19050">
                <a:solidFill>
                  <a:schemeClr val="lt1"/>
                </a:solidFill>
              </a:ln>
              <a:effectLst/>
            </c:spPr>
            <c:extLst>
              <c:ext xmlns:c16="http://schemas.microsoft.com/office/drawing/2014/chart" uri="{C3380CC4-5D6E-409C-BE32-E72D297353CC}">
                <c16:uniqueId val="{00000017-A852-4CEF-A5FD-3A219ECCF690}"/>
              </c:ext>
            </c:extLst>
          </c:dPt>
          <c:dPt>
            <c:idx val="12"/>
            <c:invertIfNegative val="0"/>
            <c:bubble3D val="0"/>
            <c:spPr>
              <a:solidFill>
                <a:schemeClr val="accent4">
                  <a:tint val="77000"/>
                </a:schemeClr>
              </a:solidFill>
              <a:ln w="19050">
                <a:solidFill>
                  <a:schemeClr val="lt1"/>
                </a:solidFill>
              </a:ln>
              <a:effectLst/>
            </c:spPr>
            <c:extLst>
              <c:ext xmlns:c16="http://schemas.microsoft.com/office/drawing/2014/chart" uri="{C3380CC4-5D6E-409C-BE32-E72D297353CC}">
                <c16:uniqueId val="{00000019-A852-4CEF-A5FD-3A219ECCF690}"/>
              </c:ext>
            </c:extLst>
          </c:dPt>
          <c:dPt>
            <c:idx val="13"/>
            <c:invertIfNegative val="0"/>
            <c:bubble3D val="0"/>
            <c:spPr>
              <a:solidFill>
                <a:schemeClr val="accent4">
                  <a:tint val="77000"/>
                </a:schemeClr>
              </a:solidFill>
              <a:ln w="19050">
                <a:solidFill>
                  <a:schemeClr val="lt1"/>
                </a:solidFill>
              </a:ln>
              <a:effectLst/>
            </c:spPr>
            <c:extLst>
              <c:ext xmlns:c16="http://schemas.microsoft.com/office/drawing/2014/chart" uri="{C3380CC4-5D6E-409C-BE32-E72D297353CC}">
                <c16:uniqueId val="{0000001B-A852-4CEF-A5FD-3A219ECCF690}"/>
              </c:ext>
            </c:extLst>
          </c:dPt>
          <c:dPt>
            <c:idx val="14"/>
            <c:invertIfNegative val="0"/>
            <c:bubble3D val="0"/>
            <c:spPr>
              <a:solidFill>
                <a:schemeClr val="accent4">
                  <a:tint val="77000"/>
                </a:schemeClr>
              </a:solidFill>
              <a:ln w="19050">
                <a:solidFill>
                  <a:schemeClr val="lt1"/>
                </a:solidFill>
              </a:ln>
              <a:effectLst/>
            </c:spPr>
            <c:extLst>
              <c:ext xmlns:c16="http://schemas.microsoft.com/office/drawing/2014/chart" uri="{C3380CC4-5D6E-409C-BE32-E72D297353CC}">
                <c16:uniqueId val="{0000001D-A852-4CEF-A5FD-3A219ECCF690}"/>
              </c:ext>
            </c:extLst>
          </c:dPt>
          <c:dPt>
            <c:idx val="15"/>
            <c:invertIfNegative val="0"/>
            <c:bubble3D val="0"/>
            <c:spPr>
              <a:solidFill>
                <a:schemeClr val="accent4">
                  <a:tint val="77000"/>
                </a:schemeClr>
              </a:solidFill>
              <a:ln w="19050">
                <a:solidFill>
                  <a:schemeClr val="lt1"/>
                </a:solidFill>
              </a:ln>
              <a:effectLst/>
            </c:spPr>
            <c:extLst>
              <c:ext xmlns:c16="http://schemas.microsoft.com/office/drawing/2014/chart" uri="{C3380CC4-5D6E-409C-BE32-E72D297353CC}">
                <c16:uniqueId val="{0000001F-A852-4CEF-A5FD-3A219ECCF690}"/>
              </c:ext>
            </c:extLst>
          </c:dPt>
          <c:dPt>
            <c:idx val="16"/>
            <c:invertIfNegative val="0"/>
            <c:bubble3D val="0"/>
            <c:spPr>
              <a:solidFill>
                <a:schemeClr val="accent4">
                  <a:tint val="77000"/>
                </a:schemeClr>
              </a:solidFill>
              <a:ln w="19050">
                <a:solidFill>
                  <a:schemeClr val="lt1"/>
                </a:solidFill>
              </a:ln>
              <a:effectLst/>
            </c:spPr>
            <c:extLst>
              <c:ext xmlns:c16="http://schemas.microsoft.com/office/drawing/2014/chart" uri="{C3380CC4-5D6E-409C-BE32-E72D297353CC}">
                <c16:uniqueId val="{00000021-A852-4CEF-A5FD-3A219ECCF690}"/>
              </c:ext>
            </c:extLst>
          </c:dPt>
          <c:dPt>
            <c:idx val="17"/>
            <c:invertIfNegative val="0"/>
            <c:bubble3D val="0"/>
            <c:spPr>
              <a:solidFill>
                <a:schemeClr val="accent4">
                  <a:tint val="77000"/>
                </a:schemeClr>
              </a:solidFill>
              <a:ln w="19050">
                <a:solidFill>
                  <a:schemeClr val="lt1"/>
                </a:solidFill>
              </a:ln>
              <a:effectLst/>
            </c:spPr>
            <c:extLst>
              <c:ext xmlns:c16="http://schemas.microsoft.com/office/drawing/2014/chart" uri="{C3380CC4-5D6E-409C-BE32-E72D297353CC}">
                <c16:uniqueId val="{00000023-A852-4CEF-A5FD-3A219ECCF690}"/>
              </c:ext>
            </c:extLst>
          </c:dPt>
          <c:dPt>
            <c:idx val="18"/>
            <c:invertIfNegative val="0"/>
            <c:bubble3D val="0"/>
            <c:spPr>
              <a:solidFill>
                <a:schemeClr val="accent4">
                  <a:tint val="77000"/>
                </a:schemeClr>
              </a:solidFill>
              <a:ln w="19050">
                <a:solidFill>
                  <a:schemeClr val="lt1"/>
                </a:solidFill>
              </a:ln>
              <a:effectLst/>
            </c:spPr>
            <c:extLst>
              <c:ext xmlns:c16="http://schemas.microsoft.com/office/drawing/2014/chart" uri="{C3380CC4-5D6E-409C-BE32-E72D297353CC}">
                <c16:uniqueId val="{00000025-A852-4CEF-A5FD-3A219ECCF690}"/>
              </c:ext>
            </c:extLst>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Formulary Question</c:v>
                </c:pt>
                <c:pt idx="1">
                  <c:v>Tracking Unavailable</c:v>
                </c:pt>
                <c:pt idx="2">
                  <c:v>Refill Hold/unhold</c:v>
                </c:pt>
                <c:pt idx="3">
                  <c:v>Renewal/New RX Failed Alert</c:v>
                </c:pt>
                <c:pt idx="4">
                  <c:v>Renewal/New RX CII-V</c:v>
                </c:pt>
                <c:pt idx="5">
                  <c:v>Tracking Available</c:v>
                </c:pt>
                <c:pt idx="6">
                  <c:v>Out of Rx</c:v>
                </c:pt>
                <c:pt idx="7">
                  <c:v>Clinical Question</c:v>
                </c:pt>
                <c:pt idx="8">
                  <c:v>General Inquiry</c:v>
                </c:pt>
                <c:pt idx="9">
                  <c:v>Renewal/New RX Action Taken</c:v>
                </c:pt>
                <c:pt idx="10">
                  <c:v>Refill Processed</c:v>
                </c:pt>
                <c:pt idx="11">
                  <c:v>Status of RX</c:v>
                </c:pt>
              </c:strCache>
            </c:strRef>
          </c:cat>
          <c:val>
            <c:numRef>
              <c:f>Sheet1!$B$2:$B$13</c:f>
              <c:numCache>
                <c:formatCode>General</c:formatCode>
                <c:ptCount val="12"/>
                <c:pt idx="0">
                  <c:v>164</c:v>
                </c:pt>
                <c:pt idx="1">
                  <c:v>227</c:v>
                </c:pt>
                <c:pt idx="2">
                  <c:v>248</c:v>
                </c:pt>
                <c:pt idx="3">
                  <c:v>364</c:v>
                </c:pt>
                <c:pt idx="4">
                  <c:v>552</c:v>
                </c:pt>
                <c:pt idx="5">
                  <c:v>1111</c:v>
                </c:pt>
                <c:pt idx="6">
                  <c:v>1092</c:v>
                </c:pt>
                <c:pt idx="7">
                  <c:v>1368</c:v>
                </c:pt>
                <c:pt idx="8">
                  <c:v>2989</c:v>
                </c:pt>
                <c:pt idx="9">
                  <c:v>5057</c:v>
                </c:pt>
                <c:pt idx="10">
                  <c:v>5878</c:v>
                </c:pt>
                <c:pt idx="11">
                  <c:v>6932</c:v>
                </c:pt>
              </c:numCache>
            </c:numRef>
          </c:val>
          <c:extLst>
            <c:ext xmlns:c16="http://schemas.microsoft.com/office/drawing/2014/chart" uri="{C3380CC4-5D6E-409C-BE32-E72D297353CC}">
              <c16:uniqueId val="{00000000-B15E-4D46-809C-7AE801F18734}"/>
            </c:ext>
          </c:extLst>
        </c:ser>
        <c:ser>
          <c:idx val="1"/>
          <c:order val="1"/>
          <c:tx>
            <c:strRef>
              <c:f>Sheet1!$C$1</c:f>
              <c:strCache>
                <c:ptCount val="1"/>
                <c:pt idx="0">
                  <c:v>Referred from total SR</c:v>
                </c:pt>
              </c:strCache>
            </c:strRef>
          </c:tx>
          <c:spPr>
            <a:solidFill>
              <a:schemeClr val="accent4">
                <a:shade val="76000"/>
              </a:schemeClr>
            </a:solidFill>
            <a:ln w="19050">
              <a:solidFill>
                <a:schemeClr val="lt1"/>
              </a:solidFill>
            </a:ln>
            <a:effectLst/>
          </c:spPr>
          <c:invertIfNegative val="0"/>
          <c:dPt>
            <c:idx val="0"/>
            <c:invertIfNegative val="0"/>
            <c:bubble3D val="0"/>
            <c:extLst>
              <c:ext xmlns:c16="http://schemas.microsoft.com/office/drawing/2014/chart" uri="{C3380CC4-5D6E-409C-BE32-E72D297353CC}">
                <c16:uniqueId val="{00000027-A852-4CEF-A5FD-3A219ECCF690}"/>
              </c:ext>
            </c:extLst>
          </c:dPt>
          <c:dPt>
            <c:idx val="1"/>
            <c:invertIfNegative val="0"/>
            <c:bubble3D val="0"/>
            <c:extLst>
              <c:ext xmlns:c16="http://schemas.microsoft.com/office/drawing/2014/chart" uri="{C3380CC4-5D6E-409C-BE32-E72D297353CC}">
                <c16:uniqueId val="{00000029-A852-4CEF-A5FD-3A219ECCF690}"/>
              </c:ext>
            </c:extLst>
          </c:dPt>
          <c:dPt>
            <c:idx val="2"/>
            <c:invertIfNegative val="0"/>
            <c:bubble3D val="0"/>
            <c:extLst>
              <c:ext xmlns:c16="http://schemas.microsoft.com/office/drawing/2014/chart" uri="{C3380CC4-5D6E-409C-BE32-E72D297353CC}">
                <c16:uniqueId val="{0000002B-A852-4CEF-A5FD-3A219ECCF690}"/>
              </c:ext>
            </c:extLst>
          </c:dPt>
          <c:dPt>
            <c:idx val="3"/>
            <c:invertIfNegative val="0"/>
            <c:bubble3D val="0"/>
            <c:extLst>
              <c:ext xmlns:c16="http://schemas.microsoft.com/office/drawing/2014/chart" uri="{C3380CC4-5D6E-409C-BE32-E72D297353CC}">
                <c16:uniqueId val="{0000002D-A852-4CEF-A5FD-3A219ECCF690}"/>
              </c:ext>
            </c:extLst>
          </c:dPt>
          <c:dPt>
            <c:idx val="4"/>
            <c:invertIfNegative val="0"/>
            <c:bubble3D val="0"/>
            <c:extLst>
              <c:ext xmlns:c16="http://schemas.microsoft.com/office/drawing/2014/chart" uri="{C3380CC4-5D6E-409C-BE32-E72D297353CC}">
                <c16:uniqueId val="{0000002F-A852-4CEF-A5FD-3A219ECCF690}"/>
              </c:ext>
            </c:extLst>
          </c:dPt>
          <c:dPt>
            <c:idx val="5"/>
            <c:invertIfNegative val="0"/>
            <c:bubble3D val="0"/>
            <c:extLst>
              <c:ext xmlns:c16="http://schemas.microsoft.com/office/drawing/2014/chart" uri="{C3380CC4-5D6E-409C-BE32-E72D297353CC}">
                <c16:uniqueId val="{00000031-A852-4CEF-A5FD-3A219ECCF690}"/>
              </c:ext>
            </c:extLst>
          </c:dPt>
          <c:dPt>
            <c:idx val="6"/>
            <c:invertIfNegative val="0"/>
            <c:bubble3D val="0"/>
            <c:extLst>
              <c:ext xmlns:c16="http://schemas.microsoft.com/office/drawing/2014/chart" uri="{C3380CC4-5D6E-409C-BE32-E72D297353CC}">
                <c16:uniqueId val="{00000033-A852-4CEF-A5FD-3A219ECCF690}"/>
              </c:ext>
            </c:extLst>
          </c:dPt>
          <c:dPt>
            <c:idx val="7"/>
            <c:invertIfNegative val="0"/>
            <c:bubble3D val="0"/>
            <c:extLst>
              <c:ext xmlns:c16="http://schemas.microsoft.com/office/drawing/2014/chart" uri="{C3380CC4-5D6E-409C-BE32-E72D297353CC}">
                <c16:uniqueId val="{00000035-A852-4CEF-A5FD-3A219ECCF690}"/>
              </c:ext>
            </c:extLst>
          </c:dPt>
          <c:dPt>
            <c:idx val="8"/>
            <c:invertIfNegative val="0"/>
            <c:bubble3D val="0"/>
            <c:extLst>
              <c:ext xmlns:c16="http://schemas.microsoft.com/office/drawing/2014/chart" uri="{C3380CC4-5D6E-409C-BE32-E72D297353CC}">
                <c16:uniqueId val="{00000037-A852-4CEF-A5FD-3A219ECCF690}"/>
              </c:ext>
            </c:extLst>
          </c:dPt>
          <c:dPt>
            <c:idx val="9"/>
            <c:invertIfNegative val="0"/>
            <c:bubble3D val="0"/>
            <c:extLst>
              <c:ext xmlns:c16="http://schemas.microsoft.com/office/drawing/2014/chart" uri="{C3380CC4-5D6E-409C-BE32-E72D297353CC}">
                <c16:uniqueId val="{00000039-A852-4CEF-A5FD-3A219ECCF690}"/>
              </c:ext>
            </c:extLst>
          </c:dPt>
          <c:dPt>
            <c:idx val="10"/>
            <c:invertIfNegative val="0"/>
            <c:bubble3D val="0"/>
            <c:extLst>
              <c:ext xmlns:c16="http://schemas.microsoft.com/office/drawing/2014/chart" uri="{C3380CC4-5D6E-409C-BE32-E72D297353CC}">
                <c16:uniqueId val="{0000003B-A852-4CEF-A5FD-3A219ECCF690}"/>
              </c:ext>
            </c:extLst>
          </c:dPt>
          <c:dPt>
            <c:idx val="11"/>
            <c:invertIfNegative val="0"/>
            <c:bubble3D val="0"/>
            <c:extLst>
              <c:ext xmlns:c16="http://schemas.microsoft.com/office/drawing/2014/chart" uri="{C3380CC4-5D6E-409C-BE32-E72D297353CC}">
                <c16:uniqueId val="{0000003D-A852-4CEF-A5FD-3A219ECCF690}"/>
              </c:ext>
            </c:extLst>
          </c:dPt>
          <c:dPt>
            <c:idx val="12"/>
            <c:invertIfNegative val="0"/>
            <c:bubble3D val="0"/>
            <c:extLst>
              <c:ext xmlns:c16="http://schemas.microsoft.com/office/drawing/2014/chart" uri="{C3380CC4-5D6E-409C-BE32-E72D297353CC}">
                <c16:uniqueId val="{0000003F-A852-4CEF-A5FD-3A219ECCF690}"/>
              </c:ext>
            </c:extLst>
          </c:dPt>
          <c:dPt>
            <c:idx val="13"/>
            <c:invertIfNegative val="0"/>
            <c:bubble3D val="0"/>
            <c:extLst>
              <c:ext xmlns:c16="http://schemas.microsoft.com/office/drawing/2014/chart" uri="{C3380CC4-5D6E-409C-BE32-E72D297353CC}">
                <c16:uniqueId val="{00000041-A852-4CEF-A5FD-3A219ECCF690}"/>
              </c:ext>
            </c:extLst>
          </c:dPt>
          <c:dPt>
            <c:idx val="14"/>
            <c:invertIfNegative val="0"/>
            <c:bubble3D val="0"/>
            <c:extLst>
              <c:ext xmlns:c16="http://schemas.microsoft.com/office/drawing/2014/chart" uri="{C3380CC4-5D6E-409C-BE32-E72D297353CC}">
                <c16:uniqueId val="{00000043-A852-4CEF-A5FD-3A219ECCF690}"/>
              </c:ext>
            </c:extLst>
          </c:dPt>
          <c:dPt>
            <c:idx val="15"/>
            <c:invertIfNegative val="0"/>
            <c:bubble3D val="0"/>
            <c:extLst>
              <c:ext xmlns:c16="http://schemas.microsoft.com/office/drawing/2014/chart" uri="{C3380CC4-5D6E-409C-BE32-E72D297353CC}">
                <c16:uniqueId val="{00000045-A852-4CEF-A5FD-3A219ECCF690}"/>
              </c:ext>
            </c:extLst>
          </c:dPt>
          <c:dPt>
            <c:idx val="16"/>
            <c:invertIfNegative val="0"/>
            <c:bubble3D val="0"/>
            <c:extLst>
              <c:ext xmlns:c16="http://schemas.microsoft.com/office/drawing/2014/chart" uri="{C3380CC4-5D6E-409C-BE32-E72D297353CC}">
                <c16:uniqueId val="{00000047-A852-4CEF-A5FD-3A219ECCF690}"/>
              </c:ext>
            </c:extLst>
          </c:dPt>
          <c:dPt>
            <c:idx val="17"/>
            <c:invertIfNegative val="0"/>
            <c:bubble3D val="0"/>
            <c:extLst>
              <c:ext xmlns:c16="http://schemas.microsoft.com/office/drawing/2014/chart" uri="{C3380CC4-5D6E-409C-BE32-E72D297353CC}">
                <c16:uniqueId val="{00000049-A852-4CEF-A5FD-3A219ECCF690}"/>
              </c:ext>
            </c:extLst>
          </c:dPt>
          <c:dPt>
            <c:idx val="18"/>
            <c:invertIfNegative val="0"/>
            <c:bubble3D val="0"/>
            <c:extLst>
              <c:ext xmlns:c16="http://schemas.microsoft.com/office/drawing/2014/chart" uri="{C3380CC4-5D6E-409C-BE32-E72D297353CC}">
                <c16:uniqueId val="{0000004B-A852-4CEF-A5FD-3A219ECCF690}"/>
              </c:ext>
            </c:extLst>
          </c:dPt>
          <c:dLbls>
            <c:dLbl>
              <c:idx val="1"/>
              <c:layout>
                <c:manualLayout>
                  <c:x val="1.7828264678136464E-2"/>
                  <c:y val="-9.245215169801176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9-A852-4CEF-A5FD-3A219ECCF690}"/>
                </c:ext>
              </c:extLst>
            </c:dLbl>
            <c:dLbl>
              <c:idx val="2"/>
              <c:layout>
                <c:manualLayout>
                  <c:x val="1.0187579816078086E-2"/>
                  <c:y val="-1.260725723361330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B-A852-4CEF-A5FD-3A219ECCF690}"/>
                </c:ext>
              </c:extLst>
            </c:dLbl>
            <c:dLbl>
              <c:idx val="5"/>
              <c:layout>
                <c:manualLayout>
                  <c:x val="-7.5900218718609304E-3"/>
                  <c:y val="-1.1404654920503744E-3"/>
                </c:manualLayout>
              </c:layout>
              <c:showLegendKey val="0"/>
              <c:showVal val="1"/>
              <c:showCatName val="0"/>
              <c:showSerName val="0"/>
              <c:showPercent val="0"/>
              <c:showBubbleSize val="0"/>
              <c:extLst>
                <c:ext xmlns:c15="http://schemas.microsoft.com/office/drawing/2012/chart" uri="{CE6537A1-D6FC-4f65-9D91-7224C49458BB}">
                  <c15:layout>
                    <c:manualLayout>
                      <c:w val="6.496353005335137E-2"/>
                      <c:h val="3.2778872668407427E-2"/>
                    </c:manualLayout>
                  </c15:layout>
                </c:ext>
                <c:ext xmlns:c16="http://schemas.microsoft.com/office/drawing/2014/chart" uri="{C3380CC4-5D6E-409C-BE32-E72D297353CC}">
                  <c16:uniqueId val="{00000031-A852-4CEF-A5FD-3A219ECCF690}"/>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Formulary Question</c:v>
                </c:pt>
                <c:pt idx="1">
                  <c:v>Tracking Unavailable</c:v>
                </c:pt>
                <c:pt idx="2">
                  <c:v>Refill Hold/unhold</c:v>
                </c:pt>
                <c:pt idx="3">
                  <c:v>Renewal/New RX Failed Alert</c:v>
                </c:pt>
                <c:pt idx="4">
                  <c:v>Renewal/New RX CII-V</c:v>
                </c:pt>
                <c:pt idx="5">
                  <c:v>Tracking Available</c:v>
                </c:pt>
                <c:pt idx="6">
                  <c:v>Out of Rx</c:v>
                </c:pt>
                <c:pt idx="7">
                  <c:v>Clinical Question</c:v>
                </c:pt>
                <c:pt idx="8">
                  <c:v>General Inquiry</c:v>
                </c:pt>
                <c:pt idx="9">
                  <c:v>Renewal/New RX Action Taken</c:v>
                </c:pt>
                <c:pt idx="10">
                  <c:v>Refill Processed</c:v>
                </c:pt>
                <c:pt idx="11">
                  <c:v>Status of RX</c:v>
                </c:pt>
              </c:strCache>
            </c:strRef>
          </c:cat>
          <c:val>
            <c:numRef>
              <c:f>Sheet1!$C$2:$C$13</c:f>
              <c:numCache>
                <c:formatCode>General</c:formatCode>
                <c:ptCount val="12"/>
                <c:pt idx="0">
                  <c:v>12</c:v>
                </c:pt>
                <c:pt idx="1">
                  <c:v>125</c:v>
                </c:pt>
                <c:pt idx="2">
                  <c:v>235</c:v>
                </c:pt>
                <c:pt idx="3">
                  <c:v>327</c:v>
                </c:pt>
                <c:pt idx="4">
                  <c:v>503</c:v>
                </c:pt>
                <c:pt idx="5">
                  <c:v>335</c:v>
                </c:pt>
                <c:pt idx="6">
                  <c:v>1010</c:v>
                </c:pt>
                <c:pt idx="7">
                  <c:v>735</c:v>
                </c:pt>
                <c:pt idx="8">
                  <c:v>10</c:v>
                </c:pt>
                <c:pt idx="9">
                  <c:v>4657</c:v>
                </c:pt>
                <c:pt idx="10">
                  <c:v>144</c:v>
                </c:pt>
                <c:pt idx="11">
                  <c:v>1661</c:v>
                </c:pt>
              </c:numCache>
            </c:numRef>
          </c:val>
          <c:extLst>
            <c:ext xmlns:c16="http://schemas.microsoft.com/office/drawing/2014/chart" uri="{C3380CC4-5D6E-409C-BE32-E72D297353CC}">
              <c16:uniqueId val="{00000001-B15E-4D46-809C-7AE801F18734}"/>
            </c:ext>
          </c:extLst>
        </c:ser>
        <c:dLbls>
          <c:showLegendKey val="0"/>
          <c:showVal val="1"/>
          <c:showCatName val="0"/>
          <c:showSerName val="0"/>
          <c:showPercent val="0"/>
          <c:showBubbleSize val="0"/>
        </c:dLbls>
        <c:gapWidth val="75"/>
        <c:axId val="78872960"/>
        <c:axId val="78874496"/>
      </c:barChart>
      <c:catAx>
        <c:axId val="788729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78874496"/>
        <c:crosses val="autoZero"/>
        <c:auto val="1"/>
        <c:lblAlgn val="ctr"/>
        <c:lblOffset val="100"/>
        <c:noMultiLvlLbl val="0"/>
      </c:catAx>
      <c:valAx>
        <c:axId val="7887449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crossAx val="788729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1" i="0" u="none" strike="noStrike" kern="1200" baseline="0">
              <a:solidFill>
                <a:schemeClr val="tx1"/>
              </a:solidFill>
              <a:latin typeface="+mn-lt"/>
              <a:ea typeface="+mn-ea"/>
              <a:cs typeface="+mn-cs"/>
            </a:defRPr>
          </a:pPr>
          <a:endParaRPr lang="en-US"/>
        </a:p>
      </c:txPr>
    </c:legend>
    <c:plotVisOnly val="1"/>
    <c:dispBlanksAs val="gap"/>
    <c:showDLblsOverMax val="0"/>
  </c:chart>
  <c:spPr>
    <a:solidFill>
      <a:schemeClr val="bg2">
        <a:lumMod val="20000"/>
        <a:lumOff val="80000"/>
      </a:schemeClr>
    </a:solidFill>
    <a:ln>
      <a:solidFill>
        <a:schemeClr val="accent4"/>
      </a:solidFill>
    </a:ln>
    <a:effectLst/>
  </c:spPr>
  <c:txPr>
    <a:bodyPr/>
    <a:lstStyle/>
    <a:p>
      <a:pPr>
        <a:defRPr sz="2000" b="1">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Sheet1!$O$35</c:f>
              <c:strCache>
                <c:ptCount val="1"/>
                <c:pt idx="0">
                  <c:v>SR</c:v>
                </c:pt>
              </c:strCache>
            </c:strRef>
          </c:tx>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sz="1800"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Sheet1!$N$36:$N$38</c:f>
              <c:strCache>
                <c:ptCount val="3"/>
                <c:pt idx="0">
                  <c:v>Medium Priority Requests</c:v>
                </c:pt>
                <c:pt idx="1">
                  <c:v>High Priority Requests</c:v>
                </c:pt>
                <c:pt idx="2">
                  <c:v>Urgent Priority Requests</c:v>
                </c:pt>
              </c:strCache>
            </c:strRef>
          </c:cat>
          <c:val>
            <c:numRef>
              <c:f>Sheet1!$O$36:$O$38</c:f>
              <c:numCache>
                <c:formatCode>General</c:formatCode>
                <c:ptCount val="3"/>
                <c:pt idx="0">
                  <c:v>817</c:v>
                </c:pt>
                <c:pt idx="1">
                  <c:v>440</c:v>
                </c:pt>
                <c:pt idx="2">
                  <c:v>15</c:v>
                </c:pt>
              </c:numCache>
            </c:numRef>
          </c:val>
          <c:extLst>
            <c:ext xmlns:c16="http://schemas.microsoft.com/office/drawing/2014/chart" uri="{C3380CC4-5D6E-409C-BE32-E72D297353CC}">
              <c16:uniqueId val="{00000000-2777-47A1-96E4-B7D221658A59}"/>
            </c:ext>
          </c:extLst>
        </c:ser>
        <c:dLbls>
          <c:dLblPos val="outEnd"/>
          <c:showLegendKey val="0"/>
          <c:showVal val="1"/>
          <c:showCatName val="0"/>
          <c:showSerName val="0"/>
          <c:showPercent val="0"/>
          <c:showBubbleSize val="0"/>
        </c:dLbls>
        <c:gapWidth val="150"/>
        <c:axId val="81100800"/>
        <c:axId val="86210432"/>
      </c:barChart>
      <c:catAx>
        <c:axId val="81100800"/>
        <c:scaling>
          <c:orientation val="minMax"/>
        </c:scaling>
        <c:delete val="0"/>
        <c:axPos val="b"/>
        <c:numFmt formatCode="General" sourceLinked="0"/>
        <c:majorTickMark val="out"/>
        <c:minorTickMark val="none"/>
        <c:tickLblPos val="nextTo"/>
        <c:spPr>
          <a:noFill/>
          <a:ln w="9525" cap="flat" cmpd="sng" algn="ctr">
            <a:solidFill>
              <a:schemeClr val="bg1"/>
            </a:solidFill>
            <a:prstDash val="solid"/>
            <a:round/>
          </a:ln>
          <a:effectLst/>
        </c:spPr>
        <c:txPr>
          <a:bodyPr rot="-60000000" spcFirstLastPara="1" vertOverflow="ellipsis" vert="horz" wrap="square" anchor="ctr" anchorCtr="1"/>
          <a:lstStyle/>
          <a:p>
            <a:pPr>
              <a:defRPr sz="1800" b="1" i="0" u="none" strike="noStrike" kern="1200" baseline="0">
                <a:solidFill>
                  <a:schemeClr val="bg1"/>
                </a:solidFill>
                <a:latin typeface="+mn-lt"/>
                <a:ea typeface="+mn-ea"/>
                <a:cs typeface="+mn-cs"/>
              </a:defRPr>
            </a:pPr>
            <a:endParaRPr lang="en-US"/>
          </a:p>
        </c:txPr>
        <c:crossAx val="86210432"/>
        <c:crosses val="autoZero"/>
        <c:auto val="1"/>
        <c:lblAlgn val="ctr"/>
        <c:lblOffset val="100"/>
        <c:noMultiLvlLbl val="0"/>
      </c:catAx>
      <c:valAx>
        <c:axId val="86210432"/>
        <c:scaling>
          <c:orientation val="minMax"/>
        </c:scaling>
        <c:delete val="0"/>
        <c:axPos val="l"/>
        <c:majorGridlines>
          <c:spPr>
            <a:ln w="9525" cap="flat" cmpd="sng" algn="ctr">
              <a:solidFill>
                <a:schemeClr val="bg1"/>
              </a:solidFill>
              <a:prstDash val="solid"/>
              <a:round/>
            </a:ln>
            <a:effectLst/>
          </c:spPr>
        </c:majorGridlines>
        <c:numFmt formatCode="General" sourceLinked="1"/>
        <c:majorTickMark val="out"/>
        <c:minorTickMark val="none"/>
        <c:tickLblPos val="nextTo"/>
        <c:spPr>
          <a:noFill/>
          <a:ln w="9525" cap="flat" cmpd="sng" algn="ctr">
            <a:solidFill>
              <a:schemeClr val="bg1"/>
            </a:solidFill>
            <a:prstDash val="solid"/>
            <a:round/>
          </a:ln>
          <a:effectLst/>
        </c:spPr>
        <c:txPr>
          <a:bodyPr rot="-60000000" spcFirstLastPara="1" vertOverflow="ellipsis" vert="horz" wrap="square" anchor="ctr" anchorCtr="1"/>
          <a:lstStyle/>
          <a:p>
            <a:pPr>
              <a:defRPr sz="1800" b="1" i="0" u="none" strike="noStrike" kern="1200" baseline="0">
                <a:solidFill>
                  <a:schemeClr val="bg1"/>
                </a:solidFill>
                <a:latin typeface="+mn-lt"/>
                <a:ea typeface="+mn-ea"/>
                <a:cs typeface="+mn-cs"/>
              </a:defRPr>
            </a:pPr>
            <a:endParaRPr lang="en-US"/>
          </a:p>
        </c:txPr>
        <c:crossAx val="81100800"/>
        <c:crosses val="autoZero"/>
        <c:crossBetween val="between"/>
      </c:valAx>
      <c:spPr>
        <a:noFill/>
        <a:ln>
          <a:noFill/>
        </a:ln>
        <a:effectLst/>
      </c:spPr>
    </c:plotArea>
    <c:legend>
      <c:legendPos val="r"/>
      <c:layout>
        <c:manualLayout>
          <c:xMode val="edge"/>
          <c:yMode val="edge"/>
          <c:x val="0.90350240869837184"/>
          <c:y val="0.46790824037395456"/>
          <c:w val="7.1681291118879498E-2"/>
          <c:h val="6.4183324191493335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bg1"/>
              </a:solidFill>
              <a:latin typeface="+mn-lt"/>
              <a:ea typeface="+mn-ea"/>
              <a:cs typeface="+mn-cs"/>
            </a:defRPr>
          </a:pPr>
          <a:endParaRPr lang="en-US"/>
        </a:p>
      </c:txPr>
    </c:legend>
    <c:plotVisOnly val="1"/>
    <c:dispBlanksAs val="gap"/>
    <c:showDLblsOverMax val="0"/>
  </c:chart>
  <c:spPr>
    <a:noFill/>
    <a:ln w="9525" cap="flat" cmpd="sng" algn="ctr">
      <a:noFill/>
      <a:prstDash val="solid"/>
    </a:ln>
    <a:effectLst/>
  </c:spPr>
  <c:txPr>
    <a:bodyPr/>
    <a:lstStyle/>
    <a:p>
      <a:pPr>
        <a:defRPr sz="1800" b="1">
          <a:solidFill>
            <a:schemeClr val="bg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0280502636851005E-2"/>
          <c:y val="4.2050415819668806E-2"/>
          <c:w val="0.94473912077181577"/>
          <c:h val="0.77598566614635778"/>
        </c:manualLayout>
      </c:layout>
      <c:barChart>
        <c:barDir val="col"/>
        <c:grouping val="clustered"/>
        <c:varyColors val="0"/>
        <c:ser>
          <c:idx val="0"/>
          <c:order val="0"/>
          <c:tx>
            <c:strRef>
              <c:f>Sheet1!$A$2</c:f>
              <c:strCache>
                <c:ptCount val="1"/>
                <c:pt idx="0">
                  <c:v>MAY</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000" b="1" i="0" u="none" strike="noStrike" kern="1200" baseline="0">
                    <a:solidFill>
                      <a:schemeClr val="tx1">
                        <a:lumMod val="75000"/>
                        <a:lumOff val="25000"/>
                      </a:schemeClr>
                    </a:solidFill>
                    <a:latin typeface="Arial Narrow" panose="020B0606020202030204" pitchFamily="34"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ABN % 2015</c:v>
                </c:pt>
                <c:pt idx="1">
                  <c:v>ABN % 2016</c:v>
                </c:pt>
                <c:pt idx="2">
                  <c:v>ABN % 2017</c:v>
                </c:pt>
              </c:strCache>
            </c:strRef>
          </c:cat>
          <c:val>
            <c:numRef>
              <c:f>Sheet1!$B$2:$D$2</c:f>
              <c:numCache>
                <c:formatCode>General</c:formatCode>
                <c:ptCount val="3"/>
                <c:pt idx="0">
                  <c:v>6.2</c:v>
                </c:pt>
                <c:pt idx="1">
                  <c:v>4</c:v>
                </c:pt>
                <c:pt idx="2">
                  <c:v>3.07</c:v>
                </c:pt>
              </c:numCache>
            </c:numRef>
          </c:val>
          <c:extLst>
            <c:ext xmlns:c16="http://schemas.microsoft.com/office/drawing/2014/chart" uri="{C3380CC4-5D6E-409C-BE32-E72D297353CC}">
              <c16:uniqueId val="{00000000-9C42-4B41-ADD0-25C66B13B35D}"/>
            </c:ext>
          </c:extLst>
        </c:ser>
        <c:ser>
          <c:idx val="1"/>
          <c:order val="1"/>
          <c:tx>
            <c:strRef>
              <c:f>Sheet1!$A$3</c:f>
              <c:strCache>
                <c:ptCount val="1"/>
                <c:pt idx="0">
                  <c:v>JUNE</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2000" b="1" i="0" u="none" strike="noStrike" kern="1200" baseline="0">
                    <a:solidFill>
                      <a:schemeClr val="tx1">
                        <a:lumMod val="75000"/>
                        <a:lumOff val="25000"/>
                      </a:schemeClr>
                    </a:solidFill>
                    <a:latin typeface="Arial Narrow" panose="020B0606020202030204" pitchFamily="34"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ABN % 2015</c:v>
                </c:pt>
                <c:pt idx="1">
                  <c:v>ABN % 2016</c:v>
                </c:pt>
                <c:pt idx="2">
                  <c:v>ABN % 2017</c:v>
                </c:pt>
              </c:strCache>
            </c:strRef>
          </c:cat>
          <c:val>
            <c:numRef>
              <c:f>Sheet1!$B$3:$D$3</c:f>
              <c:numCache>
                <c:formatCode>General</c:formatCode>
                <c:ptCount val="3"/>
                <c:pt idx="0">
                  <c:v>5.6</c:v>
                </c:pt>
                <c:pt idx="1">
                  <c:v>4.5999999999999996</c:v>
                </c:pt>
                <c:pt idx="2">
                  <c:v>1.1000000000000001</c:v>
                </c:pt>
              </c:numCache>
            </c:numRef>
          </c:val>
          <c:extLst>
            <c:ext xmlns:c16="http://schemas.microsoft.com/office/drawing/2014/chart" uri="{C3380CC4-5D6E-409C-BE32-E72D297353CC}">
              <c16:uniqueId val="{00000001-9C42-4B41-ADD0-25C66B13B35D}"/>
            </c:ext>
          </c:extLst>
        </c:ser>
        <c:ser>
          <c:idx val="2"/>
          <c:order val="2"/>
          <c:tx>
            <c:strRef>
              <c:f>Sheet1!$A$4</c:f>
              <c:strCache>
                <c:ptCount val="1"/>
                <c:pt idx="0">
                  <c:v>JULY</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2000" b="1" i="0" u="none" strike="noStrike" kern="1200" baseline="0">
                    <a:solidFill>
                      <a:schemeClr val="tx1">
                        <a:lumMod val="75000"/>
                        <a:lumOff val="25000"/>
                      </a:schemeClr>
                    </a:solidFill>
                    <a:latin typeface="Arial Narrow" panose="020B0606020202030204" pitchFamily="34"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ABN % 2015</c:v>
                </c:pt>
                <c:pt idx="1">
                  <c:v>ABN % 2016</c:v>
                </c:pt>
                <c:pt idx="2">
                  <c:v>ABN % 2017</c:v>
                </c:pt>
              </c:strCache>
            </c:strRef>
          </c:cat>
          <c:val>
            <c:numRef>
              <c:f>Sheet1!$B$4:$D$4</c:f>
              <c:numCache>
                <c:formatCode>General</c:formatCode>
                <c:ptCount val="3"/>
                <c:pt idx="0">
                  <c:v>5.7</c:v>
                </c:pt>
                <c:pt idx="1">
                  <c:v>3.6</c:v>
                </c:pt>
                <c:pt idx="2">
                  <c:v>2.5</c:v>
                </c:pt>
              </c:numCache>
            </c:numRef>
          </c:val>
          <c:extLst>
            <c:ext xmlns:c16="http://schemas.microsoft.com/office/drawing/2014/chart" uri="{C3380CC4-5D6E-409C-BE32-E72D297353CC}">
              <c16:uniqueId val="{00000002-9C42-4B41-ADD0-25C66B13B35D}"/>
            </c:ext>
          </c:extLst>
        </c:ser>
        <c:ser>
          <c:idx val="3"/>
          <c:order val="3"/>
          <c:tx>
            <c:strRef>
              <c:f>Sheet1!$A$5</c:f>
              <c:strCache>
                <c:ptCount val="1"/>
                <c:pt idx="0">
                  <c:v>AUG</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2000" b="1" i="0" u="none" strike="noStrike" kern="1200" baseline="0">
                    <a:solidFill>
                      <a:schemeClr val="tx1">
                        <a:lumMod val="75000"/>
                        <a:lumOff val="25000"/>
                      </a:schemeClr>
                    </a:solidFill>
                    <a:latin typeface="Arial Narrow" panose="020B0606020202030204" pitchFamily="34"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ABN % 2015</c:v>
                </c:pt>
                <c:pt idx="1">
                  <c:v>ABN % 2016</c:v>
                </c:pt>
                <c:pt idx="2">
                  <c:v>ABN % 2017</c:v>
                </c:pt>
              </c:strCache>
            </c:strRef>
          </c:cat>
          <c:val>
            <c:numRef>
              <c:f>Sheet1!$B$5:$D$5</c:f>
              <c:numCache>
                <c:formatCode>General</c:formatCode>
                <c:ptCount val="3"/>
                <c:pt idx="0">
                  <c:v>4.8</c:v>
                </c:pt>
                <c:pt idx="1">
                  <c:v>4.0999999999999996</c:v>
                </c:pt>
                <c:pt idx="2">
                  <c:v>1.8</c:v>
                </c:pt>
              </c:numCache>
            </c:numRef>
          </c:val>
          <c:extLst>
            <c:ext xmlns:c16="http://schemas.microsoft.com/office/drawing/2014/chart" uri="{C3380CC4-5D6E-409C-BE32-E72D297353CC}">
              <c16:uniqueId val="{00000000-AB00-464E-A0CF-A9B7649A54F3}"/>
            </c:ext>
          </c:extLst>
        </c:ser>
        <c:ser>
          <c:idx val="4"/>
          <c:order val="4"/>
          <c:tx>
            <c:strRef>
              <c:f>Sheet1!$A$6</c:f>
              <c:strCache>
                <c:ptCount val="1"/>
                <c:pt idx="0">
                  <c:v>SEPT</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2000" b="1" i="0" u="none" strike="noStrike" kern="1200" baseline="0">
                    <a:solidFill>
                      <a:schemeClr val="tx1">
                        <a:lumMod val="75000"/>
                        <a:lumOff val="25000"/>
                      </a:schemeClr>
                    </a:solidFill>
                    <a:latin typeface="Arial Narrow" panose="020B0606020202030204" pitchFamily="34"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ABN % 2015</c:v>
                </c:pt>
                <c:pt idx="1">
                  <c:v>ABN % 2016</c:v>
                </c:pt>
                <c:pt idx="2">
                  <c:v>ABN % 2017</c:v>
                </c:pt>
              </c:strCache>
            </c:strRef>
          </c:cat>
          <c:val>
            <c:numRef>
              <c:f>Sheet1!$B$6:$D$6</c:f>
              <c:numCache>
                <c:formatCode>General</c:formatCode>
                <c:ptCount val="3"/>
                <c:pt idx="0">
                  <c:v>3.9</c:v>
                </c:pt>
                <c:pt idx="1">
                  <c:v>6.1</c:v>
                </c:pt>
                <c:pt idx="2">
                  <c:v>4.4000000000000004</c:v>
                </c:pt>
              </c:numCache>
            </c:numRef>
          </c:val>
          <c:extLst>
            <c:ext xmlns:c16="http://schemas.microsoft.com/office/drawing/2014/chart" uri="{C3380CC4-5D6E-409C-BE32-E72D297353CC}">
              <c16:uniqueId val="{00000001-AB00-464E-A0CF-A9B7649A54F3}"/>
            </c:ext>
          </c:extLst>
        </c:ser>
        <c:ser>
          <c:idx val="5"/>
          <c:order val="5"/>
          <c:tx>
            <c:strRef>
              <c:f>Sheet1!$A$7</c:f>
              <c:strCache>
                <c:ptCount val="1"/>
                <c:pt idx="0">
                  <c:v>OCT</c:v>
                </c:pt>
              </c:strCache>
            </c:strRef>
          </c:tx>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sz="2000" b="1" i="0" u="none" strike="noStrike" kern="1200" baseline="0">
                    <a:solidFill>
                      <a:schemeClr val="tx1">
                        <a:lumMod val="75000"/>
                        <a:lumOff val="25000"/>
                      </a:schemeClr>
                    </a:solidFill>
                    <a:latin typeface="Arial Narrow" panose="020B0606020202030204" pitchFamily="34"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ABN % 2015</c:v>
                </c:pt>
                <c:pt idx="1">
                  <c:v>ABN % 2016</c:v>
                </c:pt>
                <c:pt idx="2">
                  <c:v>ABN % 2017</c:v>
                </c:pt>
              </c:strCache>
            </c:strRef>
          </c:cat>
          <c:val>
            <c:numRef>
              <c:f>Sheet1!$B$7:$D$7</c:f>
              <c:numCache>
                <c:formatCode>General</c:formatCode>
                <c:ptCount val="3"/>
                <c:pt idx="0">
                  <c:v>3.8</c:v>
                </c:pt>
                <c:pt idx="1">
                  <c:v>7.7</c:v>
                </c:pt>
                <c:pt idx="2">
                  <c:v>3.4</c:v>
                </c:pt>
              </c:numCache>
            </c:numRef>
          </c:val>
          <c:extLst>
            <c:ext xmlns:c16="http://schemas.microsoft.com/office/drawing/2014/chart" uri="{C3380CC4-5D6E-409C-BE32-E72D297353CC}">
              <c16:uniqueId val="{00000002-AB00-464E-A0CF-A9B7649A54F3}"/>
            </c:ext>
          </c:extLst>
        </c:ser>
        <c:dLbls>
          <c:dLblPos val="ctr"/>
          <c:showLegendKey val="0"/>
          <c:showVal val="1"/>
          <c:showCatName val="0"/>
          <c:showSerName val="0"/>
          <c:showPercent val="0"/>
          <c:showBubbleSize val="0"/>
        </c:dLbls>
        <c:gapWidth val="150"/>
        <c:axId val="85931904"/>
        <c:axId val="85933440"/>
      </c:barChart>
      <c:catAx>
        <c:axId val="85931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Arial Narrow" panose="020B0606020202030204" pitchFamily="34" charset="0"/>
                <a:ea typeface="+mn-ea"/>
                <a:cs typeface="+mn-cs"/>
              </a:defRPr>
            </a:pPr>
            <a:endParaRPr lang="en-US"/>
          </a:p>
        </c:txPr>
        <c:crossAx val="85933440"/>
        <c:crosses val="autoZero"/>
        <c:auto val="1"/>
        <c:lblAlgn val="ctr"/>
        <c:lblOffset val="100"/>
        <c:noMultiLvlLbl val="0"/>
      </c:catAx>
      <c:valAx>
        <c:axId val="85933440"/>
        <c:scaling>
          <c:orientation val="minMax"/>
          <c:max val="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Arial Narrow" panose="020B0606020202030204" pitchFamily="34" charset="0"/>
                <a:ea typeface="+mn-ea"/>
                <a:cs typeface="+mn-cs"/>
              </a:defRPr>
            </a:pPr>
            <a:endParaRPr lang="en-US"/>
          </a:p>
        </c:txPr>
        <c:crossAx val="85931904"/>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Arial Narrow" panose="020B0606020202030204" pitchFamily="34" charset="0"/>
              <a:ea typeface="+mn-ea"/>
              <a:cs typeface="+mn-cs"/>
            </a:defRPr>
          </a:pPr>
          <a:endParaRPr lang="en-US"/>
        </a:p>
      </c:txPr>
    </c:legend>
    <c:plotVisOnly val="1"/>
    <c:dispBlanksAs val="zero"/>
    <c:showDLblsOverMax val="0"/>
  </c:chart>
  <c:spPr>
    <a:noFill/>
    <a:ln>
      <a:noFill/>
    </a:ln>
    <a:effectLst/>
  </c:spPr>
  <c:txPr>
    <a:bodyPr/>
    <a:lstStyle/>
    <a:p>
      <a:pPr algn="just">
        <a:defRPr sz="2000" b="1" baseline="0">
          <a:latin typeface="Arial Narrow" panose="020B060602020203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Sheet1!$A$2</c:f>
              <c:strCache>
                <c:ptCount val="1"/>
                <c:pt idx="0">
                  <c:v>MAY</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2000" b="1" i="0" u="none" strike="noStrike" kern="1200" baseline="0">
                    <a:solidFill>
                      <a:schemeClr val="tx1">
                        <a:lumMod val="50000"/>
                        <a:lumOff val="50000"/>
                      </a:schemeClr>
                    </a:solidFill>
                    <a:latin typeface="Arial Narrow" panose="020B060602020203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Sheet1!$B$1:$D$1</c:f>
              <c:strCache>
                <c:ptCount val="3"/>
                <c:pt idx="0">
                  <c:v>ASA (sec) 2015</c:v>
                </c:pt>
                <c:pt idx="1">
                  <c:v>ASA (sec) 2016</c:v>
                </c:pt>
                <c:pt idx="2">
                  <c:v>ASA (sec) 2017</c:v>
                </c:pt>
              </c:strCache>
            </c:strRef>
          </c:cat>
          <c:val>
            <c:numRef>
              <c:f>Sheet1!$B$2:$D$2</c:f>
              <c:numCache>
                <c:formatCode>General</c:formatCode>
                <c:ptCount val="3"/>
                <c:pt idx="0">
                  <c:v>47.6</c:v>
                </c:pt>
                <c:pt idx="1">
                  <c:v>36.1</c:v>
                </c:pt>
                <c:pt idx="2">
                  <c:v>36.700000000000003</c:v>
                </c:pt>
              </c:numCache>
            </c:numRef>
          </c:val>
          <c:extLst>
            <c:ext xmlns:c16="http://schemas.microsoft.com/office/drawing/2014/chart" uri="{C3380CC4-5D6E-409C-BE32-E72D297353CC}">
              <c16:uniqueId val="{00000000-40CF-4047-819A-09D96DC18EF0}"/>
            </c:ext>
          </c:extLst>
        </c:ser>
        <c:ser>
          <c:idx val="1"/>
          <c:order val="1"/>
          <c:tx>
            <c:strRef>
              <c:f>Sheet1!$A$3</c:f>
              <c:strCache>
                <c:ptCount val="1"/>
                <c:pt idx="0">
                  <c:v>JUNE</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2000" b="1" i="0" u="none" strike="noStrike" kern="1200" baseline="0">
                    <a:solidFill>
                      <a:schemeClr val="tx1">
                        <a:lumMod val="50000"/>
                        <a:lumOff val="50000"/>
                      </a:schemeClr>
                    </a:solidFill>
                    <a:latin typeface="Arial Narrow" panose="020B060602020203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Sheet1!$B$1:$D$1</c:f>
              <c:strCache>
                <c:ptCount val="3"/>
                <c:pt idx="0">
                  <c:v>ASA (sec) 2015</c:v>
                </c:pt>
                <c:pt idx="1">
                  <c:v>ASA (sec) 2016</c:v>
                </c:pt>
                <c:pt idx="2">
                  <c:v>ASA (sec) 2017</c:v>
                </c:pt>
              </c:strCache>
            </c:strRef>
          </c:cat>
          <c:val>
            <c:numRef>
              <c:f>Sheet1!$B$3:$D$3</c:f>
              <c:numCache>
                <c:formatCode>General</c:formatCode>
                <c:ptCount val="3"/>
                <c:pt idx="0">
                  <c:v>39.299999999999997</c:v>
                </c:pt>
                <c:pt idx="1">
                  <c:v>41.4</c:v>
                </c:pt>
                <c:pt idx="2">
                  <c:v>11.6</c:v>
                </c:pt>
              </c:numCache>
            </c:numRef>
          </c:val>
          <c:extLst>
            <c:ext xmlns:c16="http://schemas.microsoft.com/office/drawing/2014/chart" uri="{C3380CC4-5D6E-409C-BE32-E72D297353CC}">
              <c16:uniqueId val="{00000001-40CF-4047-819A-09D96DC18EF0}"/>
            </c:ext>
          </c:extLst>
        </c:ser>
        <c:ser>
          <c:idx val="2"/>
          <c:order val="2"/>
          <c:tx>
            <c:strRef>
              <c:f>Sheet1!$A$4</c:f>
              <c:strCache>
                <c:ptCount val="1"/>
                <c:pt idx="0">
                  <c:v>JULY</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2000" b="1" i="0" u="none" strike="noStrike" kern="1200" baseline="0">
                    <a:solidFill>
                      <a:schemeClr val="tx1">
                        <a:lumMod val="50000"/>
                        <a:lumOff val="50000"/>
                      </a:schemeClr>
                    </a:solidFill>
                    <a:latin typeface="Arial Narrow" panose="020B060602020203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Sheet1!$B$1:$D$1</c:f>
              <c:strCache>
                <c:ptCount val="3"/>
                <c:pt idx="0">
                  <c:v>ASA (sec) 2015</c:v>
                </c:pt>
                <c:pt idx="1">
                  <c:v>ASA (sec) 2016</c:v>
                </c:pt>
                <c:pt idx="2">
                  <c:v>ASA (sec) 2017</c:v>
                </c:pt>
              </c:strCache>
            </c:strRef>
          </c:cat>
          <c:val>
            <c:numRef>
              <c:f>Sheet1!$B$4:$D$4</c:f>
              <c:numCache>
                <c:formatCode>General</c:formatCode>
                <c:ptCount val="3"/>
                <c:pt idx="0">
                  <c:v>36.6</c:v>
                </c:pt>
                <c:pt idx="1">
                  <c:v>31.6</c:v>
                </c:pt>
                <c:pt idx="2">
                  <c:v>26.8</c:v>
                </c:pt>
              </c:numCache>
            </c:numRef>
          </c:val>
          <c:extLst>
            <c:ext xmlns:c16="http://schemas.microsoft.com/office/drawing/2014/chart" uri="{C3380CC4-5D6E-409C-BE32-E72D297353CC}">
              <c16:uniqueId val="{00000002-40CF-4047-819A-09D96DC18EF0}"/>
            </c:ext>
          </c:extLst>
        </c:ser>
        <c:ser>
          <c:idx val="3"/>
          <c:order val="3"/>
          <c:tx>
            <c:strRef>
              <c:f>Sheet1!$A$5</c:f>
              <c:strCache>
                <c:ptCount val="1"/>
                <c:pt idx="0">
                  <c:v>AUG</c:v>
                </c:pt>
              </c:strCache>
            </c:strRef>
          </c:tx>
          <c:spPr>
            <a:solidFill>
              <a:schemeClr val="accent1">
                <a:lumMod val="6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2000" b="1" i="0" u="none" strike="noStrike" kern="1200" baseline="0">
                    <a:solidFill>
                      <a:schemeClr val="tx1">
                        <a:lumMod val="50000"/>
                        <a:lumOff val="50000"/>
                      </a:schemeClr>
                    </a:solidFill>
                    <a:latin typeface="Arial Narrow" panose="020B060602020203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Sheet1!$B$1:$D$1</c:f>
              <c:strCache>
                <c:ptCount val="3"/>
                <c:pt idx="0">
                  <c:v>ASA (sec) 2015</c:v>
                </c:pt>
                <c:pt idx="1">
                  <c:v>ASA (sec) 2016</c:v>
                </c:pt>
                <c:pt idx="2">
                  <c:v>ASA (sec) 2017</c:v>
                </c:pt>
              </c:strCache>
            </c:strRef>
          </c:cat>
          <c:val>
            <c:numRef>
              <c:f>Sheet1!$B$5:$D$5</c:f>
              <c:numCache>
                <c:formatCode>General</c:formatCode>
                <c:ptCount val="3"/>
                <c:pt idx="0">
                  <c:v>32.799999999999997</c:v>
                </c:pt>
                <c:pt idx="1">
                  <c:v>36.5</c:v>
                </c:pt>
                <c:pt idx="2">
                  <c:v>15.5</c:v>
                </c:pt>
              </c:numCache>
            </c:numRef>
          </c:val>
          <c:extLst>
            <c:ext xmlns:c16="http://schemas.microsoft.com/office/drawing/2014/chart" uri="{C3380CC4-5D6E-409C-BE32-E72D297353CC}">
              <c16:uniqueId val="{00000003-40CF-4047-819A-09D96DC18EF0}"/>
            </c:ext>
          </c:extLst>
        </c:ser>
        <c:ser>
          <c:idx val="4"/>
          <c:order val="4"/>
          <c:tx>
            <c:strRef>
              <c:f>Sheet1!$A$6</c:f>
              <c:strCache>
                <c:ptCount val="1"/>
                <c:pt idx="0">
                  <c:v>SEPT</c:v>
                </c:pt>
              </c:strCache>
            </c:strRef>
          </c:tx>
          <c:spPr>
            <a:solidFill>
              <a:schemeClr val="accent3">
                <a:lumMod val="6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2000" b="1" i="0" u="none" strike="noStrike" kern="1200" baseline="0">
                    <a:solidFill>
                      <a:schemeClr val="tx1">
                        <a:lumMod val="50000"/>
                        <a:lumOff val="50000"/>
                      </a:schemeClr>
                    </a:solidFill>
                    <a:latin typeface="Arial Narrow" panose="020B060602020203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Sheet1!$B$1:$D$1</c:f>
              <c:strCache>
                <c:ptCount val="3"/>
                <c:pt idx="0">
                  <c:v>ASA (sec) 2015</c:v>
                </c:pt>
                <c:pt idx="1">
                  <c:v>ASA (sec) 2016</c:v>
                </c:pt>
                <c:pt idx="2">
                  <c:v>ASA (sec) 2017</c:v>
                </c:pt>
              </c:strCache>
            </c:strRef>
          </c:cat>
          <c:val>
            <c:numRef>
              <c:f>Sheet1!$B$6:$D$6</c:f>
              <c:numCache>
                <c:formatCode>General</c:formatCode>
                <c:ptCount val="3"/>
                <c:pt idx="0">
                  <c:v>35.299999999999997</c:v>
                </c:pt>
                <c:pt idx="1">
                  <c:v>43.7</c:v>
                </c:pt>
                <c:pt idx="2">
                  <c:v>30.8</c:v>
                </c:pt>
              </c:numCache>
            </c:numRef>
          </c:val>
          <c:extLst>
            <c:ext xmlns:c16="http://schemas.microsoft.com/office/drawing/2014/chart" uri="{C3380CC4-5D6E-409C-BE32-E72D297353CC}">
              <c16:uniqueId val="{00000004-40CF-4047-819A-09D96DC18EF0}"/>
            </c:ext>
          </c:extLst>
        </c:ser>
        <c:ser>
          <c:idx val="5"/>
          <c:order val="5"/>
          <c:tx>
            <c:strRef>
              <c:f>Sheet1!$A$7</c:f>
              <c:strCache>
                <c:ptCount val="1"/>
                <c:pt idx="0">
                  <c:v>OCT</c:v>
                </c:pt>
              </c:strCache>
            </c:strRef>
          </c:tx>
          <c:spPr>
            <a:solidFill>
              <a:schemeClr val="accent5">
                <a:lumMod val="60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2000" b="1" i="0" u="none" strike="noStrike" kern="1200" baseline="0">
                    <a:solidFill>
                      <a:schemeClr val="tx1">
                        <a:lumMod val="50000"/>
                        <a:lumOff val="50000"/>
                      </a:schemeClr>
                    </a:solidFill>
                    <a:latin typeface="Arial Narrow" panose="020B060602020203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Sheet1!$B$1:$D$1</c:f>
              <c:strCache>
                <c:ptCount val="3"/>
                <c:pt idx="0">
                  <c:v>ASA (sec) 2015</c:v>
                </c:pt>
                <c:pt idx="1">
                  <c:v>ASA (sec) 2016</c:v>
                </c:pt>
                <c:pt idx="2">
                  <c:v>ASA (sec) 2017</c:v>
                </c:pt>
              </c:strCache>
            </c:strRef>
          </c:cat>
          <c:val>
            <c:numRef>
              <c:f>Sheet1!$B$7:$D$7</c:f>
              <c:numCache>
                <c:formatCode>General</c:formatCode>
                <c:ptCount val="3"/>
                <c:pt idx="0">
                  <c:v>33.299999999999997</c:v>
                </c:pt>
                <c:pt idx="1">
                  <c:v>63.3</c:v>
                </c:pt>
                <c:pt idx="2">
                  <c:v>36.1</c:v>
                </c:pt>
              </c:numCache>
            </c:numRef>
          </c:val>
          <c:extLst>
            <c:ext xmlns:c16="http://schemas.microsoft.com/office/drawing/2014/chart" uri="{C3380CC4-5D6E-409C-BE32-E72D297353CC}">
              <c16:uniqueId val="{00000005-40CF-4047-819A-09D96DC18EF0}"/>
            </c:ext>
          </c:extLst>
        </c:ser>
        <c:dLbls>
          <c:showLegendKey val="0"/>
          <c:showVal val="1"/>
          <c:showCatName val="0"/>
          <c:showSerName val="0"/>
          <c:showPercent val="0"/>
          <c:showBubbleSize val="0"/>
        </c:dLbls>
        <c:gapWidth val="75"/>
        <c:axId val="86106112"/>
        <c:axId val="86107648"/>
      </c:barChart>
      <c:catAx>
        <c:axId val="86106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Arial Narrow" panose="020B0606020202030204" pitchFamily="34" charset="0"/>
                <a:ea typeface="+mn-ea"/>
                <a:cs typeface="+mn-cs"/>
              </a:defRPr>
            </a:pPr>
            <a:endParaRPr lang="en-US"/>
          </a:p>
        </c:txPr>
        <c:crossAx val="86107648"/>
        <c:crosses val="autoZero"/>
        <c:auto val="1"/>
        <c:lblAlgn val="ctr"/>
        <c:lblOffset val="100"/>
        <c:noMultiLvlLbl val="0"/>
      </c:catAx>
      <c:valAx>
        <c:axId val="86107648"/>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Arial Narrow" panose="020B0606020202030204" pitchFamily="34" charset="0"/>
                <a:ea typeface="+mn-ea"/>
                <a:cs typeface="+mn-cs"/>
              </a:defRPr>
            </a:pPr>
            <a:endParaRPr lang="en-US"/>
          </a:p>
        </c:txPr>
        <c:crossAx val="861061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Arial Narrow" panose="020B0606020202030204" pitchFamily="34" charset="0"/>
              <a:ea typeface="+mn-ea"/>
              <a:cs typeface="+mn-cs"/>
            </a:defRPr>
          </a:pPr>
          <a:endParaRPr lang="en-US"/>
        </a:p>
      </c:txPr>
    </c:legend>
    <c:plotVisOnly val="1"/>
    <c:dispBlanksAs val="gap"/>
    <c:showDLblsOverMax val="0"/>
  </c:chart>
  <c:spPr>
    <a:noFill/>
    <a:ln>
      <a:noFill/>
    </a:ln>
    <a:effectLst/>
  </c:spPr>
  <c:txPr>
    <a:bodyPr/>
    <a:lstStyle/>
    <a:p>
      <a:pPr>
        <a:defRPr sz="2000" b="1" i="0" baseline="0">
          <a:latin typeface="Arial Narrow" panose="020B0606020202030204"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FCR %</c:v>
                </c:pt>
              </c:strCache>
            </c:strRef>
          </c:tx>
          <c:spPr>
            <a:ln w="76200" cap="rnd">
              <a:solidFill>
                <a:schemeClr val="accent1"/>
              </a:solidFill>
              <a:round/>
            </a:ln>
            <a:effectLst/>
          </c:spPr>
          <c:marker>
            <c:symbol val="none"/>
          </c:marker>
          <c:dLbls>
            <c:dLbl>
              <c:idx val="0"/>
              <c:layout>
                <c:manualLayout>
                  <c:x val="-3.302927329877136E-2"/>
                  <c:y val="-4.192486865466833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37C-4F72-8585-73E988188FDB}"/>
                </c:ext>
              </c:extLst>
            </c:dLbl>
            <c:dLbl>
              <c:idx val="1"/>
              <c:layout>
                <c:manualLayout>
                  <c:x val="-2.3120491309139953E-2"/>
                  <c:y val="-2.09624343273341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37C-4F72-8585-73E988188FDB}"/>
                </c:ext>
              </c:extLst>
            </c:dLbl>
            <c:dLbl>
              <c:idx val="3"/>
              <c:layout>
                <c:manualLayout>
                  <c:x val="-7.5967328587174074E-2"/>
                  <c:y val="-1.164579684851899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37C-4F72-8585-73E988188FDB}"/>
                </c:ext>
              </c:extLst>
            </c:dLbl>
            <c:dLbl>
              <c:idx val="4"/>
              <c:layout>
                <c:manualLayout>
                  <c:x val="-4.7892446283218475E-2"/>
                  <c:y val="-3.959570928496457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37C-4F72-8585-73E988188FDB}"/>
                </c:ext>
              </c:extLst>
            </c:dLbl>
            <c:numFmt formatCode="General" sourceLinked="0"/>
            <c:spPr>
              <a:noFill/>
              <a:ln>
                <a:noFill/>
              </a:ln>
              <a:effectLst/>
            </c:spPr>
            <c:txPr>
              <a:bodyPr rot="0" spcFirstLastPara="1" vertOverflow="ellipsis" vert="horz" wrap="square" anchor="ctr" anchorCtr="1"/>
              <a:lstStyle/>
              <a:p>
                <a:pPr>
                  <a:defRPr sz="2000" b="1" i="0" u="none" strike="noStrike" kern="1200" baseline="0">
                    <a:solidFill>
                      <a:schemeClr val="tx1"/>
                    </a:solidFill>
                    <a:latin typeface="Arial Narrow" panose="020B060602020203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MAY</c:v>
                </c:pt>
                <c:pt idx="1">
                  <c:v>JUNE</c:v>
                </c:pt>
                <c:pt idx="2">
                  <c:v>JULY</c:v>
                </c:pt>
                <c:pt idx="3">
                  <c:v>AUGUST</c:v>
                </c:pt>
                <c:pt idx="4">
                  <c:v>SEPTEMBER</c:v>
                </c:pt>
                <c:pt idx="5">
                  <c:v>OCTOBER</c:v>
                </c:pt>
              </c:strCache>
            </c:strRef>
          </c:cat>
          <c:val>
            <c:numRef>
              <c:f>Sheet1!$B$2:$B$7</c:f>
              <c:numCache>
                <c:formatCode>General</c:formatCode>
                <c:ptCount val="6"/>
                <c:pt idx="0">
                  <c:v>71</c:v>
                </c:pt>
                <c:pt idx="1">
                  <c:v>70.900000000000006</c:v>
                </c:pt>
                <c:pt idx="2">
                  <c:v>67.900000000000006</c:v>
                </c:pt>
                <c:pt idx="3">
                  <c:v>74.7</c:v>
                </c:pt>
                <c:pt idx="4">
                  <c:v>76.5</c:v>
                </c:pt>
                <c:pt idx="5">
                  <c:v>76.599999999999994</c:v>
                </c:pt>
              </c:numCache>
            </c:numRef>
          </c:val>
          <c:smooth val="0"/>
          <c:extLst>
            <c:ext xmlns:c16="http://schemas.microsoft.com/office/drawing/2014/chart" uri="{C3380CC4-5D6E-409C-BE32-E72D297353CC}">
              <c16:uniqueId val="{00000000-5E3A-4570-96C7-4B224649B7EE}"/>
            </c:ext>
          </c:extLst>
        </c:ser>
        <c:dLbls>
          <c:showLegendKey val="0"/>
          <c:showVal val="1"/>
          <c:showCatName val="0"/>
          <c:showSerName val="0"/>
          <c:showPercent val="0"/>
          <c:showBubbleSize val="0"/>
        </c:dLbls>
        <c:smooth val="0"/>
        <c:axId val="86141184"/>
        <c:axId val="86152320"/>
      </c:lineChart>
      <c:catAx>
        <c:axId val="86141184"/>
        <c:scaling>
          <c:orientation val="minMax"/>
        </c:scaling>
        <c:delete val="0"/>
        <c:axPos val="b"/>
        <c:numFmt formatCode="General" sourceLinked="1"/>
        <c:majorTickMark val="none"/>
        <c:minorTickMark val="none"/>
        <c:tickLblPos val="nextTo"/>
        <c:spPr>
          <a:noFill/>
          <a:ln w="9525" cap="flat" cmpd="sng" algn="ctr">
            <a:solidFill>
              <a:schemeClr val="bg1"/>
            </a:solidFill>
            <a:round/>
          </a:ln>
          <a:effectLst/>
        </c:spPr>
        <c:txPr>
          <a:bodyPr rot="-60000000" spcFirstLastPara="1" vertOverflow="ellipsis" vert="horz" wrap="square" anchor="ctr" anchorCtr="1"/>
          <a:lstStyle/>
          <a:p>
            <a:pPr>
              <a:defRPr sz="2000" b="1" i="0" u="none" strike="noStrike" kern="1200" baseline="0">
                <a:solidFill>
                  <a:schemeClr val="tx1"/>
                </a:solidFill>
                <a:latin typeface="Arial Narrow" panose="020B0606020202030204" pitchFamily="34" charset="0"/>
                <a:ea typeface="+mn-ea"/>
                <a:cs typeface="+mn-cs"/>
              </a:defRPr>
            </a:pPr>
            <a:endParaRPr lang="en-US"/>
          </a:p>
        </c:txPr>
        <c:crossAx val="86152320"/>
        <c:crosses val="autoZero"/>
        <c:auto val="1"/>
        <c:lblAlgn val="ctr"/>
        <c:lblOffset val="100"/>
        <c:noMultiLvlLbl val="0"/>
      </c:catAx>
      <c:valAx>
        <c:axId val="86152320"/>
        <c:scaling>
          <c:orientation val="minMax"/>
          <c:max val="78"/>
          <c:min val="66"/>
        </c:scaling>
        <c:delete val="0"/>
        <c:axPos val="l"/>
        <c:majorGridlines>
          <c:spPr>
            <a:ln w="9525" cap="flat" cmpd="sng" algn="ctr">
              <a:solidFill>
                <a:schemeClr val="bg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tx1"/>
                </a:solidFill>
                <a:latin typeface="Arial Narrow" panose="020B0606020202030204" pitchFamily="34" charset="0"/>
                <a:ea typeface="+mn-ea"/>
                <a:cs typeface="+mn-cs"/>
              </a:defRPr>
            </a:pPr>
            <a:endParaRPr lang="en-US"/>
          </a:p>
        </c:txPr>
        <c:crossAx val="861411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2000" b="1" i="0" u="none" strike="noStrike" kern="1200" baseline="0">
              <a:solidFill>
                <a:schemeClr val="tx1"/>
              </a:solidFill>
              <a:latin typeface="Arial Narrow" panose="020B0606020202030204" pitchFamily="34" charset="0"/>
              <a:ea typeface="+mn-ea"/>
              <a:cs typeface="+mn-cs"/>
            </a:defRPr>
          </a:pPr>
          <a:endParaRPr lang="en-US"/>
        </a:p>
      </c:txPr>
    </c:legend>
    <c:plotVisOnly val="1"/>
    <c:dispBlanksAs val="gap"/>
    <c:showDLblsOverMax val="0"/>
  </c:chart>
  <c:spPr>
    <a:noFill/>
    <a:ln>
      <a:noFill/>
    </a:ln>
    <a:effectLst/>
  </c:spPr>
  <c:txPr>
    <a:bodyPr/>
    <a:lstStyle/>
    <a:p>
      <a:pPr>
        <a:defRPr sz="2000" b="1">
          <a:solidFill>
            <a:schemeClr val="tx1"/>
          </a:solidFill>
          <a:latin typeface="Arial Narrow" panose="020B0606020202030204" pitchFamily="34"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view3D>
      <c:rotX val="15"/>
      <c:rotY val="20"/>
      <c:depthPercent val="100"/>
      <c:rAngAx val="1"/>
    </c:view3D>
    <c:floor>
      <c:thickness val="0"/>
      <c:spPr>
        <a:noFill/>
        <a:ln>
          <a:noFill/>
        </a:ln>
        <a:effectLst/>
        <a:sp3d/>
      </c:spPr>
    </c:floor>
    <c:sideWall>
      <c:thickness val="0"/>
      <c:spPr>
        <a:solidFill>
          <a:schemeClr val="bg1"/>
        </a:solidFill>
        <a:ln>
          <a:solidFill>
            <a:schemeClr val="bg1"/>
          </a:solidFill>
        </a:ln>
        <a:effectLst/>
        <a:sp3d>
          <a:contourClr>
            <a:schemeClr val="bg1"/>
          </a:contourClr>
        </a:sp3d>
      </c:spPr>
    </c:sideWall>
    <c:backWall>
      <c:thickness val="0"/>
      <c:spPr>
        <a:solidFill>
          <a:schemeClr val="bg1"/>
        </a:solidFill>
        <a:ln>
          <a:solidFill>
            <a:schemeClr val="bg1"/>
          </a:solidFill>
        </a:ln>
        <a:effectLst/>
        <a:sp3d>
          <a:contourClr>
            <a:schemeClr val="bg1"/>
          </a:contourClr>
        </a:sp3d>
      </c:spPr>
    </c:backWall>
    <c:plotArea>
      <c:layout>
        <c:manualLayout>
          <c:layoutTarget val="inner"/>
          <c:xMode val="edge"/>
          <c:yMode val="edge"/>
          <c:x val="6.730481728205058E-2"/>
          <c:y val="3.2295848971570791E-2"/>
          <c:w val="0.93269518271794938"/>
          <c:h val="0.74028852312554883"/>
        </c:manualLayout>
      </c:layout>
      <c:bar3DChart>
        <c:barDir val="col"/>
        <c:grouping val="clustered"/>
        <c:varyColors val="0"/>
        <c:ser>
          <c:idx val="0"/>
          <c:order val="0"/>
          <c:tx>
            <c:strRef>
              <c:f>Sheet1!$B$1</c:f>
              <c:strCache>
                <c:ptCount val="1"/>
                <c:pt idx="0">
                  <c:v>Yes</c:v>
                </c:pt>
              </c:strCache>
            </c:strRef>
          </c:tx>
          <c:spPr>
            <a:solidFill>
              <a:schemeClr val="accent4">
                <a:shade val="76000"/>
              </a:schemeClr>
            </a:solidFill>
            <a:ln>
              <a:noFill/>
            </a:ln>
            <a:effectLst/>
            <a:sp3d/>
          </c:spPr>
          <c:invertIfNegative val="0"/>
          <c:cat>
            <c:strRef>
              <c:f>Sheet1!$A$2:$A$5</c:f>
              <c:strCache>
                <c:ptCount val="4"/>
                <c:pt idx="0">
                  <c:v>No refills. Extension policy appropriate?</c:v>
                </c:pt>
                <c:pt idx="1">
                  <c:v>Controlled substance renewal?</c:v>
                </c:pt>
                <c:pt idx="2">
                  <c:v>Provider gave enough refills until next appt?</c:v>
                </c:pt>
                <c:pt idx="3">
                  <c:v>Patient reached in first attempt?</c:v>
                </c:pt>
              </c:strCache>
            </c:strRef>
          </c:cat>
          <c:val>
            <c:numRef>
              <c:f>Sheet1!$B$2:$B$5</c:f>
              <c:numCache>
                <c:formatCode>General</c:formatCode>
                <c:ptCount val="4"/>
                <c:pt idx="0">
                  <c:v>265</c:v>
                </c:pt>
                <c:pt idx="1">
                  <c:v>97</c:v>
                </c:pt>
                <c:pt idx="2">
                  <c:v>84</c:v>
                </c:pt>
                <c:pt idx="3">
                  <c:v>517</c:v>
                </c:pt>
              </c:numCache>
            </c:numRef>
          </c:val>
          <c:extLst>
            <c:ext xmlns:c16="http://schemas.microsoft.com/office/drawing/2014/chart" uri="{C3380CC4-5D6E-409C-BE32-E72D297353CC}">
              <c16:uniqueId val="{00000000-5784-4C64-9DB8-7DC7C136AC1C}"/>
            </c:ext>
          </c:extLst>
        </c:ser>
        <c:ser>
          <c:idx val="1"/>
          <c:order val="1"/>
          <c:tx>
            <c:strRef>
              <c:f>Sheet1!$C$1</c:f>
              <c:strCache>
                <c:ptCount val="1"/>
                <c:pt idx="0">
                  <c:v>No</c:v>
                </c:pt>
              </c:strCache>
            </c:strRef>
          </c:tx>
          <c:spPr>
            <a:solidFill>
              <a:schemeClr val="accent4">
                <a:tint val="77000"/>
              </a:schemeClr>
            </a:solidFill>
            <a:ln>
              <a:noFill/>
            </a:ln>
            <a:effectLst/>
            <a:sp3d/>
          </c:spPr>
          <c:invertIfNegative val="0"/>
          <c:cat>
            <c:strRef>
              <c:f>Sheet1!$A$2:$A$5</c:f>
              <c:strCache>
                <c:ptCount val="4"/>
                <c:pt idx="0">
                  <c:v>No refills. Extension policy appropriate?</c:v>
                </c:pt>
                <c:pt idx="1">
                  <c:v>Controlled substance renewal?</c:v>
                </c:pt>
                <c:pt idx="2">
                  <c:v>Provider gave enough refills until next appt?</c:v>
                </c:pt>
                <c:pt idx="3">
                  <c:v>Patient reached in first attempt?</c:v>
                </c:pt>
              </c:strCache>
            </c:strRef>
          </c:cat>
          <c:val>
            <c:numRef>
              <c:f>Sheet1!$C$2:$C$5</c:f>
              <c:numCache>
                <c:formatCode>General</c:formatCode>
                <c:ptCount val="4"/>
                <c:pt idx="0">
                  <c:v>369</c:v>
                </c:pt>
                <c:pt idx="1">
                  <c:v>824</c:v>
                </c:pt>
                <c:pt idx="2">
                  <c:v>393</c:v>
                </c:pt>
                <c:pt idx="3">
                  <c:v>182</c:v>
                </c:pt>
              </c:numCache>
            </c:numRef>
          </c:val>
          <c:extLst>
            <c:ext xmlns:c16="http://schemas.microsoft.com/office/drawing/2014/chart" uri="{C3380CC4-5D6E-409C-BE32-E72D297353CC}">
              <c16:uniqueId val="{00000001-5784-4C64-9DB8-7DC7C136AC1C}"/>
            </c:ext>
          </c:extLst>
        </c:ser>
        <c:dLbls>
          <c:showLegendKey val="0"/>
          <c:showVal val="0"/>
          <c:showCatName val="0"/>
          <c:showSerName val="0"/>
          <c:showPercent val="0"/>
          <c:showBubbleSize val="0"/>
        </c:dLbls>
        <c:gapWidth val="150"/>
        <c:shape val="box"/>
        <c:axId val="99256960"/>
        <c:axId val="99262848"/>
        <c:axId val="0"/>
      </c:bar3DChart>
      <c:catAx>
        <c:axId val="99256960"/>
        <c:scaling>
          <c:orientation val="minMax"/>
        </c:scaling>
        <c:delete val="0"/>
        <c:axPos val="b"/>
        <c:numFmt formatCode="General" sourceLinked="1"/>
        <c:majorTickMark val="none"/>
        <c:minorTickMark val="none"/>
        <c:tickLblPos val="nextTo"/>
        <c:spPr>
          <a:noFill/>
          <a:ln>
            <a:noFill/>
          </a:ln>
          <a:effectLst/>
        </c:spPr>
        <c:txPr>
          <a:bodyPr rot="-60000000" vert="horz"/>
          <a:lstStyle/>
          <a:p>
            <a:pPr>
              <a:defRPr/>
            </a:pPr>
            <a:endParaRPr lang="en-US"/>
          </a:p>
        </c:txPr>
        <c:crossAx val="99262848"/>
        <c:crosses val="autoZero"/>
        <c:auto val="1"/>
        <c:lblAlgn val="ctr"/>
        <c:lblOffset val="100"/>
        <c:noMultiLvlLbl val="0"/>
      </c:catAx>
      <c:valAx>
        <c:axId val="992628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out"/>
        <c:minorTickMark val="none"/>
        <c:tickLblPos val="nextTo"/>
        <c:crossAx val="99256960"/>
        <c:crosses val="autoZero"/>
        <c:crossBetween val="between"/>
      </c:valAx>
      <c:spPr>
        <a:noFill/>
        <a:ln>
          <a:noFill/>
        </a:ln>
        <a:effectLst/>
      </c:spPr>
    </c:plotArea>
    <c:legend>
      <c:legendPos val="b"/>
      <c:layout>
        <c:manualLayout>
          <c:xMode val="edge"/>
          <c:yMode val="edge"/>
          <c:x val="0.42539148702807789"/>
          <c:y val="0.93526667273649466"/>
          <c:w val="0.14921702594384426"/>
          <c:h val="5.9694973289781322E-2"/>
        </c:manualLayout>
      </c:layout>
      <c:overlay val="0"/>
      <c:spPr>
        <a:noFill/>
        <a:ln>
          <a:noFill/>
        </a:ln>
        <a:effectLst/>
      </c:spPr>
      <c:txPr>
        <a:bodyPr rot="0" vert="horz"/>
        <a:lstStyle/>
        <a:p>
          <a:pPr>
            <a:defRPr/>
          </a:pPr>
          <a:endParaRPr lang="en-US"/>
        </a:p>
      </c:txPr>
    </c:legend>
    <c:plotVisOnly val="1"/>
    <c:dispBlanksAs val="gap"/>
    <c:showDLblsOverMax val="0"/>
  </c:chart>
  <c:spPr>
    <a:solidFill>
      <a:schemeClr val="bg1"/>
    </a:solidFill>
    <a:ln>
      <a:noFill/>
    </a:ln>
    <a:effectLst/>
  </c:spPr>
  <c:txPr>
    <a:bodyPr/>
    <a:lstStyle/>
    <a:p>
      <a:pPr>
        <a:defRPr sz="16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Reversed" id="24">
  <a:schemeClr val="accent4"/>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mods="ignoreCSTransforms">
      <cs:styleClr val="0">
        <a:shade val="25000"/>
      </cs:styl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mods="ignoreCSTransforms">
      <cs:styleClr val="0">
        <a:tint val="25000"/>
      </cs:styl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A07756-F893-4631-97AB-7A0C2C38B583}" type="doc">
      <dgm:prSet loTypeId="urn:microsoft.com/office/officeart/2005/8/layout/process4" loCatId="list" qsTypeId="urn:microsoft.com/office/officeart/2005/8/quickstyle/simple2" qsCatId="simple" csTypeId="urn:microsoft.com/office/officeart/2005/8/colors/colorful3" csCatId="colorful" phldr="1"/>
      <dgm:spPr/>
    </dgm:pt>
    <dgm:pt modelId="{312AE77E-52D5-417C-BFE8-3F7404D6F099}">
      <dgm:prSet phldrT="[Text]" custT="1"/>
      <dgm:spPr/>
      <dgm:t>
        <a:bodyPr/>
        <a:lstStyle/>
        <a:p>
          <a:r>
            <a:rPr lang="en-US" sz="2800" b="1" dirty="0">
              <a:latin typeface="Arial Narrow" panose="020B0606020202030204" pitchFamily="34" charset="0"/>
            </a:rPr>
            <a:t>Labor Costs for 2015 and 2016</a:t>
          </a:r>
        </a:p>
      </dgm:t>
    </dgm:pt>
    <dgm:pt modelId="{CCE0C9CB-878C-40CB-9B48-2036140B1B90}" type="parTrans" cxnId="{B2E65C04-AC7B-412F-A2A7-D01525E4529A}">
      <dgm:prSet/>
      <dgm:spPr/>
      <dgm:t>
        <a:bodyPr/>
        <a:lstStyle/>
        <a:p>
          <a:endParaRPr lang="en-US">
            <a:latin typeface="Arial Narrow" panose="020B0606020202030204" pitchFamily="34" charset="0"/>
          </a:endParaRPr>
        </a:p>
      </dgm:t>
    </dgm:pt>
    <dgm:pt modelId="{5A7302FD-6C14-4C86-BC9A-DF535A04A20D}" type="sibTrans" cxnId="{B2E65C04-AC7B-412F-A2A7-D01525E4529A}">
      <dgm:prSet/>
      <dgm:spPr/>
      <dgm:t>
        <a:bodyPr/>
        <a:lstStyle/>
        <a:p>
          <a:endParaRPr lang="en-US">
            <a:latin typeface="Arial Narrow" panose="020B0606020202030204" pitchFamily="34" charset="0"/>
          </a:endParaRPr>
        </a:p>
      </dgm:t>
    </dgm:pt>
    <dgm:pt modelId="{C813CD42-2931-47EF-B14B-F4B0989361C1}">
      <dgm:prSet phldrT="[Text]" custT="1"/>
      <dgm:spPr/>
      <dgm:t>
        <a:bodyPr/>
        <a:lstStyle/>
        <a:p>
          <a:r>
            <a:rPr lang="en-US" sz="2800" b="1" dirty="0">
              <a:latin typeface="Arial Narrow" panose="020B0606020202030204" pitchFamily="34" charset="0"/>
            </a:rPr>
            <a:t>Labor Costs for 2017</a:t>
          </a:r>
        </a:p>
      </dgm:t>
    </dgm:pt>
    <dgm:pt modelId="{AAC04450-AA83-4787-A9B2-9764052E30C4}" type="parTrans" cxnId="{C57E48DA-05FC-4C5E-B620-8B458C082EFF}">
      <dgm:prSet/>
      <dgm:spPr/>
      <dgm:t>
        <a:bodyPr/>
        <a:lstStyle/>
        <a:p>
          <a:endParaRPr lang="en-US">
            <a:latin typeface="Arial Narrow" panose="020B0606020202030204" pitchFamily="34" charset="0"/>
          </a:endParaRPr>
        </a:p>
      </dgm:t>
    </dgm:pt>
    <dgm:pt modelId="{7F5CF476-94F5-4B25-B08F-FCD481F6C1EF}" type="sibTrans" cxnId="{C57E48DA-05FC-4C5E-B620-8B458C082EFF}">
      <dgm:prSet/>
      <dgm:spPr/>
      <dgm:t>
        <a:bodyPr/>
        <a:lstStyle/>
        <a:p>
          <a:endParaRPr lang="en-US">
            <a:latin typeface="Arial Narrow" panose="020B0606020202030204" pitchFamily="34" charset="0"/>
          </a:endParaRPr>
        </a:p>
      </dgm:t>
    </dgm:pt>
    <dgm:pt modelId="{49473380-84BD-48CD-83B5-AFC41794E5E4}">
      <dgm:prSet phldrT="[Text]" custT="1"/>
      <dgm:spPr/>
      <dgm:t>
        <a:bodyPr/>
        <a:lstStyle/>
        <a:p>
          <a:r>
            <a:rPr lang="en-US" sz="2200" b="1" dirty="0">
              <a:latin typeface="Arial Narrow" panose="020B0606020202030204" pitchFamily="34" charset="0"/>
            </a:rPr>
            <a:t>0.5 Pharmacist FTE (GS12) $55,123 -  $57,360</a:t>
          </a:r>
        </a:p>
      </dgm:t>
    </dgm:pt>
    <dgm:pt modelId="{2A3154D2-35FF-48B0-B16F-49DD5D08AA3D}" type="parTrans" cxnId="{C570C0BB-38F3-44F8-90B2-F9979284B97F}">
      <dgm:prSet/>
      <dgm:spPr/>
      <dgm:t>
        <a:bodyPr/>
        <a:lstStyle/>
        <a:p>
          <a:endParaRPr lang="en-US">
            <a:latin typeface="Arial Narrow" panose="020B0606020202030204" pitchFamily="34" charset="0"/>
          </a:endParaRPr>
        </a:p>
      </dgm:t>
    </dgm:pt>
    <dgm:pt modelId="{29D9925F-BEAE-4A2E-B8AA-B3A56FA661CC}" type="sibTrans" cxnId="{C570C0BB-38F3-44F8-90B2-F9979284B97F}">
      <dgm:prSet/>
      <dgm:spPr/>
      <dgm:t>
        <a:bodyPr/>
        <a:lstStyle/>
        <a:p>
          <a:endParaRPr lang="en-US">
            <a:latin typeface="Arial Narrow" panose="020B0606020202030204" pitchFamily="34" charset="0"/>
          </a:endParaRPr>
        </a:p>
      </dgm:t>
    </dgm:pt>
    <dgm:pt modelId="{ED629B61-D123-4B7A-A74F-7A3DD081513A}">
      <dgm:prSet phldrT="[Text]" custT="1"/>
      <dgm:spPr/>
      <dgm:t>
        <a:bodyPr/>
        <a:lstStyle/>
        <a:p>
          <a:r>
            <a:rPr lang="en-US" sz="2200" b="1" dirty="0">
              <a:latin typeface="Arial Narrow" panose="020B0606020202030204" pitchFamily="34" charset="0"/>
            </a:rPr>
            <a:t>1 Pharmacist FTE (GS12) $115,870</a:t>
          </a:r>
        </a:p>
      </dgm:t>
    </dgm:pt>
    <dgm:pt modelId="{93187D7A-FFDC-402D-926A-4AFF5FBF9265}" type="parTrans" cxnId="{40C42224-AD26-42EF-B8BD-0C0D08E805A4}">
      <dgm:prSet/>
      <dgm:spPr/>
      <dgm:t>
        <a:bodyPr/>
        <a:lstStyle/>
        <a:p>
          <a:endParaRPr lang="en-US">
            <a:latin typeface="Arial Narrow" panose="020B0606020202030204" pitchFamily="34" charset="0"/>
          </a:endParaRPr>
        </a:p>
      </dgm:t>
    </dgm:pt>
    <dgm:pt modelId="{5642810F-1384-4E5E-B4D9-2423C7FA985C}" type="sibTrans" cxnId="{40C42224-AD26-42EF-B8BD-0C0D08E805A4}">
      <dgm:prSet/>
      <dgm:spPr/>
      <dgm:t>
        <a:bodyPr/>
        <a:lstStyle/>
        <a:p>
          <a:endParaRPr lang="en-US">
            <a:latin typeface="Arial Narrow" panose="020B0606020202030204" pitchFamily="34" charset="0"/>
          </a:endParaRPr>
        </a:p>
      </dgm:t>
    </dgm:pt>
    <dgm:pt modelId="{36F2DAE8-1263-47BA-80B8-C1A565D684B9}">
      <dgm:prSet phldrT="[Text]" custT="1"/>
      <dgm:spPr/>
      <dgm:t>
        <a:bodyPr/>
        <a:lstStyle/>
        <a:p>
          <a:r>
            <a:rPr lang="en-US" sz="2200" b="1" dirty="0">
              <a:latin typeface="Arial Narrow" panose="020B0606020202030204" pitchFamily="34" charset="0"/>
            </a:rPr>
            <a:t>2.5 Technician FTEs (GS6) $106,755 - $108,050</a:t>
          </a:r>
        </a:p>
      </dgm:t>
    </dgm:pt>
    <dgm:pt modelId="{ACCFAD39-4C76-4556-A4AA-494CFE4A5485}" type="parTrans" cxnId="{A5D6F7DF-EBFA-4D19-89C5-C3B0D7602DBD}">
      <dgm:prSet/>
      <dgm:spPr/>
      <dgm:t>
        <a:bodyPr/>
        <a:lstStyle/>
        <a:p>
          <a:endParaRPr lang="en-US">
            <a:latin typeface="Arial Narrow" panose="020B0606020202030204" pitchFamily="34" charset="0"/>
          </a:endParaRPr>
        </a:p>
      </dgm:t>
    </dgm:pt>
    <dgm:pt modelId="{3E057596-A928-41E1-80E4-3343AA45198C}" type="sibTrans" cxnId="{A5D6F7DF-EBFA-4D19-89C5-C3B0D7602DBD}">
      <dgm:prSet/>
      <dgm:spPr/>
      <dgm:t>
        <a:bodyPr/>
        <a:lstStyle/>
        <a:p>
          <a:endParaRPr lang="en-US">
            <a:latin typeface="Arial Narrow" panose="020B0606020202030204" pitchFamily="34" charset="0"/>
          </a:endParaRPr>
        </a:p>
      </dgm:t>
    </dgm:pt>
    <dgm:pt modelId="{4D98774A-A252-4CEB-8700-87B8101E9088}">
      <dgm:prSet phldrT="[Text]" custT="1"/>
      <dgm:spPr/>
      <dgm:t>
        <a:bodyPr/>
        <a:lstStyle/>
        <a:p>
          <a:r>
            <a:rPr lang="en-US" sz="2200" b="1" dirty="0">
              <a:latin typeface="Arial Narrow" panose="020B0606020202030204" pitchFamily="34" charset="0"/>
            </a:rPr>
            <a:t>Total Labor Costs/</a:t>
          </a:r>
          <a:r>
            <a:rPr lang="en-US" sz="2200" b="1" dirty="0" err="1">
              <a:latin typeface="Arial Narrow" panose="020B0606020202030204" pitchFamily="34" charset="0"/>
            </a:rPr>
            <a:t>Yr</a:t>
          </a:r>
          <a:r>
            <a:rPr lang="en-US" sz="2200" b="1" dirty="0">
              <a:latin typeface="Arial Narrow" panose="020B0606020202030204" pitchFamily="34" charset="0"/>
            </a:rPr>
            <a:t>: $161,878 - $165,410</a:t>
          </a:r>
        </a:p>
      </dgm:t>
    </dgm:pt>
    <dgm:pt modelId="{55245EEB-CC7F-430B-BE87-148058DB507E}" type="parTrans" cxnId="{B9961E68-CA18-499A-B4F3-728190E87F83}">
      <dgm:prSet/>
      <dgm:spPr/>
      <dgm:t>
        <a:bodyPr/>
        <a:lstStyle/>
        <a:p>
          <a:endParaRPr lang="en-US">
            <a:latin typeface="Arial Narrow" panose="020B0606020202030204" pitchFamily="34" charset="0"/>
          </a:endParaRPr>
        </a:p>
      </dgm:t>
    </dgm:pt>
    <dgm:pt modelId="{C80A947F-26CC-4802-B895-77BB6B32C68B}" type="sibTrans" cxnId="{B9961E68-CA18-499A-B4F3-728190E87F83}">
      <dgm:prSet/>
      <dgm:spPr/>
      <dgm:t>
        <a:bodyPr/>
        <a:lstStyle/>
        <a:p>
          <a:endParaRPr lang="en-US">
            <a:latin typeface="Arial Narrow" panose="020B0606020202030204" pitchFamily="34" charset="0"/>
          </a:endParaRPr>
        </a:p>
      </dgm:t>
    </dgm:pt>
    <dgm:pt modelId="{1B23609E-31FF-47E2-8A66-980080C39697}">
      <dgm:prSet phldrT="[Text]" custT="1"/>
      <dgm:spPr/>
      <dgm:t>
        <a:bodyPr/>
        <a:lstStyle/>
        <a:p>
          <a:r>
            <a:rPr lang="en-US" sz="2200" b="1" dirty="0">
              <a:latin typeface="Arial Narrow" panose="020B0606020202030204" pitchFamily="34" charset="0"/>
            </a:rPr>
            <a:t>2 Technician FTEs  (GS6) $88,088</a:t>
          </a:r>
        </a:p>
      </dgm:t>
    </dgm:pt>
    <dgm:pt modelId="{80B2783C-3CD3-48B4-9202-EE1035EFEF26}" type="parTrans" cxnId="{38CBA861-5470-4968-959C-9BD5D520F7B4}">
      <dgm:prSet/>
      <dgm:spPr/>
      <dgm:t>
        <a:bodyPr/>
        <a:lstStyle/>
        <a:p>
          <a:endParaRPr lang="en-US">
            <a:latin typeface="Arial Narrow" panose="020B0606020202030204" pitchFamily="34" charset="0"/>
          </a:endParaRPr>
        </a:p>
      </dgm:t>
    </dgm:pt>
    <dgm:pt modelId="{32765AB3-96AD-4C29-8C76-6FE569CB11D8}" type="sibTrans" cxnId="{38CBA861-5470-4968-959C-9BD5D520F7B4}">
      <dgm:prSet/>
      <dgm:spPr/>
      <dgm:t>
        <a:bodyPr/>
        <a:lstStyle/>
        <a:p>
          <a:endParaRPr lang="en-US">
            <a:latin typeface="Arial Narrow" panose="020B0606020202030204" pitchFamily="34" charset="0"/>
          </a:endParaRPr>
        </a:p>
      </dgm:t>
    </dgm:pt>
    <dgm:pt modelId="{8D6D1230-C542-4FD6-B65C-131CD5F1EE59}">
      <dgm:prSet phldrT="[Text]" custT="1"/>
      <dgm:spPr/>
      <dgm:t>
        <a:bodyPr/>
        <a:lstStyle/>
        <a:p>
          <a:r>
            <a:rPr lang="en-US" sz="2200" b="1" dirty="0">
              <a:latin typeface="Arial Narrow" panose="020B0606020202030204" pitchFamily="34" charset="0"/>
            </a:rPr>
            <a:t>Total Labor Costs/</a:t>
          </a:r>
          <a:r>
            <a:rPr lang="en-US" sz="2200" b="1" dirty="0" err="1">
              <a:latin typeface="Arial Narrow" panose="020B0606020202030204" pitchFamily="34" charset="0"/>
            </a:rPr>
            <a:t>Yr</a:t>
          </a:r>
          <a:r>
            <a:rPr lang="en-US" sz="2200" b="1" dirty="0">
              <a:latin typeface="Arial Narrow" panose="020B0606020202030204" pitchFamily="34" charset="0"/>
            </a:rPr>
            <a:t>: $203,958</a:t>
          </a:r>
        </a:p>
      </dgm:t>
    </dgm:pt>
    <dgm:pt modelId="{A052F84D-FEAC-4F00-9D5C-4546B57BFD67}" type="parTrans" cxnId="{AF6D5273-62E5-4C69-92E8-53F0617276B2}">
      <dgm:prSet/>
      <dgm:spPr/>
      <dgm:t>
        <a:bodyPr/>
        <a:lstStyle/>
        <a:p>
          <a:endParaRPr lang="en-US">
            <a:latin typeface="Arial Narrow" panose="020B0606020202030204" pitchFamily="34" charset="0"/>
          </a:endParaRPr>
        </a:p>
      </dgm:t>
    </dgm:pt>
    <dgm:pt modelId="{782AA806-F099-4F70-A043-A5594F457822}" type="sibTrans" cxnId="{AF6D5273-62E5-4C69-92E8-53F0617276B2}">
      <dgm:prSet/>
      <dgm:spPr/>
      <dgm:t>
        <a:bodyPr/>
        <a:lstStyle/>
        <a:p>
          <a:endParaRPr lang="en-US">
            <a:latin typeface="Arial Narrow" panose="020B0606020202030204" pitchFamily="34" charset="0"/>
          </a:endParaRPr>
        </a:p>
      </dgm:t>
    </dgm:pt>
    <dgm:pt modelId="{45ECCAD5-CBC8-4354-9D32-B065EF127AC6}" type="pres">
      <dgm:prSet presAssocID="{CDA07756-F893-4631-97AB-7A0C2C38B583}" presName="Name0" presStyleCnt="0">
        <dgm:presLayoutVars>
          <dgm:dir/>
          <dgm:animLvl val="lvl"/>
          <dgm:resizeHandles val="exact"/>
        </dgm:presLayoutVars>
      </dgm:prSet>
      <dgm:spPr/>
    </dgm:pt>
    <dgm:pt modelId="{D74A0235-48E0-4724-AE5B-1F08E4C450F7}" type="pres">
      <dgm:prSet presAssocID="{C813CD42-2931-47EF-B14B-F4B0989361C1}" presName="boxAndChildren" presStyleCnt="0"/>
      <dgm:spPr/>
    </dgm:pt>
    <dgm:pt modelId="{037B533C-EB2A-40D1-A4E1-BBC52EBB6479}" type="pres">
      <dgm:prSet presAssocID="{C813CD42-2931-47EF-B14B-F4B0989361C1}" presName="parentTextBox" presStyleLbl="node1" presStyleIdx="0" presStyleCnt="2"/>
      <dgm:spPr/>
    </dgm:pt>
    <dgm:pt modelId="{A477FEF3-CBF6-4446-91B7-1E29F4BC9BC9}" type="pres">
      <dgm:prSet presAssocID="{C813CD42-2931-47EF-B14B-F4B0989361C1}" presName="entireBox" presStyleLbl="node1" presStyleIdx="0" presStyleCnt="2"/>
      <dgm:spPr/>
    </dgm:pt>
    <dgm:pt modelId="{0C7DA44C-7E86-4F56-9C45-09D65C4F5045}" type="pres">
      <dgm:prSet presAssocID="{C813CD42-2931-47EF-B14B-F4B0989361C1}" presName="descendantBox" presStyleCnt="0"/>
      <dgm:spPr/>
    </dgm:pt>
    <dgm:pt modelId="{33D40F92-DB93-4EB2-9590-732CA236F92E}" type="pres">
      <dgm:prSet presAssocID="{ED629B61-D123-4B7A-A74F-7A3DD081513A}" presName="childTextBox" presStyleLbl="fgAccFollowNode1" presStyleIdx="0" presStyleCnt="6" custLinFactNeighborX="1664">
        <dgm:presLayoutVars>
          <dgm:bulletEnabled val="1"/>
        </dgm:presLayoutVars>
      </dgm:prSet>
      <dgm:spPr/>
    </dgm:pt>
    <dgm:pt modelId="{C128A6B4-AB13-4BFB-A0F7-F4DEA6C2FEB2}" type="pres">
      <dgm:prSet presAssocID="{1B23609E-31FF-47E2-8A66-980080C39697}" presName="childTextBox" presStyleLbl="fgAccFollowNode1" presStyleIdx="1" presStyleCnt="6">
        <dgm:presLayoutVars>
          <dgm:bulletEnabled val="1"/>
        </dgm:presLayoutVars>
      </dgm:prSet>
      <dgm:spPr/>
    </dgm:pt>
    <dgm:pt modelId="{05EE6FFB-C1BA-4DB8-9178-497DA0743B7F}" type="pres">
      <dgm:prSet presAssocID="{8D6D1230-C542-4FD6-B65C-131CD5F1EE59}" presName="childTextBox" presStyleLbl="fgAccFollowNode1" presStyleIdx="2" presStyleCnt="6" custScaleX="96190" custLinFactNeighborX="-1664">
        <dgm:presLayoutVars>
          <dgm:bulletEnabled val="1"/>
        </dgm:presLayoutVars>
      </dgm:prSet>
      <dgm:spPr/>
    </dgm:pt>
    <dgm:pt modelId="{C9AC0EA1-6891-4547-822B-2344A22541D9}" type="pres">
      <dgm:prSet presAssocID="{5A7302FD-6C14-4C86-BC9A-DF535A04A20D}" presName="sp" presStyleCnt="0"/>
      <dgm:spPr/>
    </dgm:pt>
    <dgm:pt modelId="{A1C5D06C-D82A-4EBA-A7F2-F72428BA70C6}" type="pres">
      <dgm:prSet presAssocID="{312AE77E-52D5-417C-BFE8-3F7404D6F099}" presName="arrowAndChildren" presStyleCnt="0"/>
      <dgm:spPr/>
    </dgm:pt>
    <dgm:pt modelId="{B45372AA-EA41-4B5C-A0CF-3003ABF838B6}" type="pres">
      <dgm:prSet presAssocID="{312AE77E-52D5-417C-BFE8-3F7404D6F099}" presName="parentTextArrow" presStyleLbl="node1" presStyleIdx="0" presStyleCnt="2"/>
      <dgm:spPr/>
    </dgm:pt>
    <dgm:pt modelId="{B1E8BB19-FAC9-410A-8BC4-773482D90C45}" type="pres">
      <dgm:prSet presAssocID="{312AE77E-52D5-417C-BFE8-3F7404D6F099}" presName="arrow" presStyleLbl="node1" presStyleIdx="1" presStyleCnt="2"/>
      <dgm:spPr/>
    </dgm:pt>
    <dgm:pt modelId="{5563C0BB-67BF-48EE-90B0-952BC880A730}" type="pres">
      <dgm:prSet presAssocID="{312AE77E-52D5-417C-BFE8-3F7404D6F099}" presName="descendantArrow" presStyleCnt="0"/>
      <dgm:spPr/>
    </dgm:pt>
    <dgm:pt modelId="{ADDA70ED-7366-47CC-B868-44D3D06B83F6}" type="pres">
      <dgm:prSet presAssocID="{49473380-84BD-48CD-83B5-AFC41794E5E4}" presName="childTextArrow" presStyleLbl="fgAccFollowNode1" presStyleIdx="3" presStyleCnt="6" custLinFactNeighborX="1019" custLinFactNeighborY="-2514">
        <dgm:presLayoutVars>
          <dgm:bulletEnabled val="1"/>
        </dgm:presLayoutVars>
      </dgm:prSet>
      <dgm:spPr/>
    </dgm:pt>
    <dgm:pt modelId="{773F48A6-38EB-4693-9AEF-4DB3F917DE26}" type="pres">
      <dgm:prSet presAssocID="{36F2DAE8-1263-47BA-80B8-C1A565D684B9}" presName="childTextArrow" presStyleLbl="fgAccFollowNode1" presStyleIdx="4" presStyleCnt="6" custLinFactNeighborY="-2514">
        <dgm:presLayoutVars>
          <dgm:bulletEnabled val="1"/>
        </dgm:presLayoutVars>
      </dgm:prSet>
      <dgm:spPr/>
    </dgm:pt>
    <dgm:pt modelId="{17B64847-4D76-4F51-A841-424AFFB3AC8B}" type="pres">
      <dgm:prSet presAssocID="{4D98774A-A252-4CEB-8700-87B8101E9088}" presName="childTextArrow" presStyleLbl="fgAccFollowNode1" presStyleIdx="5" presStyleCnt="6" custLinFactNeighborX="-1019" custLinFactNeighborY="-2514">
        <dgm:presLayoutVars>
          <dgm:bulletEnabled val="1"/>
        </dgm:presLayoutVars>
      </dgm:prSet>
      <dgm:spPr/>
    </dgm:pt>
  </dgm:ptLst>
  <dgm:cxnLst>
    <dgm:cxn modelId="{B2E65C04-AC7B-412F-A2A7-D01525E4529A}" srcId="{CDA07756-F893-4631-97AB-7A0C2C38B583}" destId="{312AE77E-52D5-417C-BFE8-3F7404D6F099}" srcOrd="0" destOrd="0" parTransId="{CCE0C9CB-878C-40CB-9B48-2036140B1B90}" sibTransId="{5A7302FD-6C14-4C86-BC9A-DF535A04A20D}"/>
    <dgm:cxn modelId="{9DE40C0D-E8F1-4103-AD64-B431C12F631D}" type="presOf" srcId="{CDA07756-F893-4631-97AB-7A0C2C38B583}" destId="{45ECCAD5-CBC8-4354-9D32-B065EF127AC6}" srcOrd="0" destOrd="0" presId="urn:microsoft.com/office/officeart/2005/8/layout/process4"/>
    <dgm:cxn modelId="{624BE20D-518F-4F22-8713-9445FF6C8F48}" type="presOf" srcId="{312AE77E-52D5-417C-BFE8-3F7404D6F099}" destId="{B1E8BB19-FAC9-410A-8BC4-773482D90C45}" srcOrd="1" destOrd="0" presId="urn:microsoft.com/office/officeart/2005/8/layout/process4"/>
    <dgm:cxn modelId="{CFEAEF19-7340-4F7E-93EB-DCF4AB617145}" type="presOf" srcId="{312AE77E-52D5-417C-BFE8-3F7404D6F099}" destId="{B45372AA-EA41-4B5C-A0CF-3003ABF838B6}" srcOrd="0" destOrd="0" presId="urn:microsoft.com/office/officeart/2005/8/layout/process4"/>
    <dgm:cxn modelId="{40C42224-AD26-42EF-B8BD-0C0D08E805A4}" srcId="{C813CD42-2931-47EF-B14B-F4B0989361C1}" destId="{ED629B61-D123-4B7A-A74F-7A3DD081513A}" srcOrd="0" destOrd="0" parTransId="{93187D7A-FFDC-402D-926A-4AFF5FBF9265}" sibTransId="{5642810F-1384-4E5E-B4D9-2423C7FA985C}"/>
    <dgm:cxn modelId="{38CBA861-5470-4968-959C-9BD5D520F7B4}" srcId="{C813CD42-2931-47EF-B14B-F4B0989361C1}" destId="{1B23609E-31FF-47E2-8A66-980080C39697}" srcOrd="1" destOrd="0" parTransId="{80B2783C-3CD3-48B4-9202-EE1035EFEF26}" sibTransId="{32765AB3-96AD-4C29-8C76-6FE569CB11D8}"/>
    <dgm:cxn modelId="{C5294543-0AA1-4972-A0B7-54F3F8691342}" type="presOf" srcId="{C813CD42-2931-47EF-B14B-F4B0989361C1}" destId="{037B533C-EB2A-40D1-A4E1-BBC52EBB6479}" srcOrd="0" destOrd="0" presId="urn:microsoft.com/office/officeart/2005/8/layout/process4"/>
    <dgm:cxn modelId="{6BDA0445-3629-4B27-8B68-F07FF66540AC}" type="presOf" srcId="{4D98774A-A252-4CEB-8700-87B8101E9088}" destId="{17B64847-4D76-4F51-A841-424AFFB3AC8B}" srcOrd="0" destOrd="0" presId="urn:microsoft.com/office/officeart/2005/8/layout/process4"/>
    <dgm:cxn modelId="{B9961E68-CA18-499A-B4F3-728190E87F83}" srcId="{312AE77E-52D5-417C-BFE8-3F7404D6F099}" destId="{4D98774A-A252-4CEB-8700-87B8101E9088}" srcOrd="2" destOrd="0" parTransId="{55245EEB-CC7F-430B-BE87-148058DB507E}" sibTransId="{C80A947F-26CC-4802-B895-77BB6B32C68B}"/>
    <dgm:cxn modelId="{575D4751-5C24-4BD3-9938-82895500B286}" type="presOf" srcId="{C813CD42-2931-47EF-B14B-F4B0989361C1}" destId="{A477FEF3-CBF6-4446-91B7-1E29F4BC9BC9}" srcOrd="1" destOrd="0" presId="urn:microsoft.com/office/officeart/2005/8/layout/process4"/>
    <dgm:cxn modelId="{AF6D5273-62E5-4C69-92E8-53F0617276B2}" srcId="{C813CD42-2931-47EF-B14B-F4B0989361C1}" destId="{8D6D1230-C542-4FD6-B65C-131CD5F1EE59}" srcOrd="2" destOrd="0" parTransId="{A052F84D-FEAC-4F00-9D5C-4546B57BFD67}" sibTransId="{782AA806-F099-4F70-A043-A5594F457822}"/>
    <dgm:cxn modelId="{C570C0BB-38F3-44F8-90B2-F9979284B97F}" srcId="{312AE77E-52D5-417C-BFE8-3F7404D6F099}" destId="{49473380-84BD-48CD-83B5-AFC41794E5E4}" srcOrd="0" destOrd="0" parTransId="{2A3154D2-35FF-48B0-B16F-49DD5D08AA3D}" sibTransId="{29D9925F-BEAE-4A2E-B8AA-B3A56FA661CC}"/>
    <dgm:cxn modelId="{6DBD30BF-02F6-4E06-BD5A-BF84D4460629}" type="presOf" srcId="{36F2DAE8-1263-47BA-80B8-C1A565D684B9}" destId="{773F48A6-38EB-4693-9AEF-4DB3F917DE26}" srcOrd="0" destOrd="0" presId="urn:microsoft.com/office/officeart/2005/8/layout/process4"/>
    <dgm:cxn modelId="{D90755CF-E8C5-4C0D-93EC-51449E7E44E8}" type="presOf" srcId="{49473380-84BD-48CD-83B5-AFC41794E5E4}" destId="{ADDA70ED-7366-47CC-B868-44D3D06B83F6}" srcOrd="0" destOrd="0" presId="urn:microsoft.com/office/officeart/2005/8/layout/process4"/>
    <dgm:cxn modelId="{C57E48DA-05FC-4C5E-B620-8B458C082EFF}" srcId="{CDA07756-F893-4631-97AB-7A0C2C38B583}" destId="{C813CD42-2931-47EF-B14B-F4B0989361C1}" srcOrd="1" destOrd="0" parTransId="{AAC04450-AA83-4787-A9B2-9764052E30C4}" sibTransId="{7F5CF476-94F5-4B25-B08F-FCD481F6C1EF}"/>
    <dgm:cxn modelId="{2BB6B8DF-EF56-40C0-AFBF-FDAF0F56F80F}" type="presOf" srcId="{1B23609E-31FF-47E2-8A66-980080C39697}" destId="{C128A6B4-AB13-4BFB-A0F7-F4DEA6C2FEB2}" srcOrd="0" destOrd="0" presId="urn:microsoft.com/office/officeart/2005/8/layout/process4"/>
    <dgm:cxn modelId="{A5D6F7DF-EBFA-4D19-89C5-C3B0D7602DBD}" srcId="{312AE77E-52D5-417C-BFE8-3F7404D6F099}" destId="{36F2DAE8-1263-47BA-80B8-C1A565D684B9}" srcOrd="1" destOrd="0" parTransId="{ACCFAD39-4C76-4556-A4AA-494CFE4A5485}" sibTransId="{3E057596-A928-41E1-80E4-3343AA45198C}"/>
    <dgm:cxn modelId="{3CC31DE1-4617-4408-8F7D-625E3807FF19}" type="presOf" srcId="{ED629B61-D123-4B7A-A74F-7A3DD081513A}" destId="{33D40F92-DB93-4EB2-9590-732CA236F92E}" srcOrd="0" destOrd="0" presId="urn:microsoft.com/office/officeart/2005/8/layout/process4"/>
    <dgm:cxn modelId="{FCAE22F1-867D-4EC1-AF6B-3A8A5009FA9B}" type="presOf" srcId="{8D6D1230-C542-4FD6-B65C-131CD5F1EE59}" destId="{05EE6FFB-C1BA-4DB8-9178-497DA0743B7F}" srcOrd="0" destOrd="0" presId="urn:microsoft.com/office/officeart/2005/8/layout/process4"/>
    <dgm:cxn modelId="{555FDF08-D023-4AB5-AC51-3B54002BD9EE}" type="presParOf" srcId="{45ECCAD5-CBC8-4354-9D32-B065EF127AC6}" destId="{D74A0235-48E0-4724-AE5B-1F08E4C450F7}" srcOrd="0" destOrd="0" presId="urn:microsoft.com/office/officeart/2005/8/layout/process4"/>
    <dgm:cxn modelId="{740B5167-BEB6-4235-95F0-5D55A41D426C}" type="presParOf" srcId="{D74A0235-48E0-4724-AE5B-1F08E4C450F7}" destId="{037B533C-EB2A-40D1-A4E1-BBC52EBB6479}" srcOrd="0" destOrd="0" presId="urn:microsoft.com/office/officeart/2005/8/layout/process4"/>
    <dgm:cxn modelId="{4D6583CC-BFA0-4F28-89AF-E5A87BC4EA9A}" type="presParOf" srcId="{D74A0235-48E0-4724-AE5B-1F08E4C450F7}" destId="{A477FEF3-CBF6-4446-91B7-1E29F4BC9BC9}" srcOrd="1" destOrd="0" presId="urn:microsoft.com/office/officeart/2005/8/layout/process4"/>
    <dgm:cxn modelId="{78653FA7-D991-4F99-897F-0CA81E6FC33B}" type="presParOf" srcId="{D74A0235-48E0-4724-AE5B-1F08E4C450F7}" destId="{0C7DA44C-7E86-4F56-9C45-09D65C4F5045}" srcOrd="2" destOrd="0" presId="urn:microsoft.com/office/officeart/2005/8/layout/process4"/>
    <dgm:cxn modelId="{CBB86E04-5FBB-494C-8C46-5D6FAD12DCD5}" type="presParOf" srcId="{0C7DA44C-7E86-4F56-9C45-09D65C4F5045}" destId="{33D40F92-DB93-4EB2-9590-732CA236F92E}" srcOrd="0" destOrd="0" presId="urn:microsoft.com/office/officeart/2005/8/layout/process4"/>
    <dgm:cxn modelId="{A8BDE7AB-C7C7-490B-B693-C7A454B485FD}" type="presParOf" srcId="{0C7DA44C-7E86-4F56-9C45-09D65C4F5045}" destId="{C128A6B4-AB13-4BFB-A0F7-F4DEA6C2FEB2}" srcOrd="1" destOrd="0" presId="urn:microsoft.com/office/officeart/2005/8/layout/process4"/>
    <dgm:cxn modelId="{7BCB0B32-3604-4A27-B5F6-FCE48EB825F9}" type="presParOf" srcId="{0C7DA44C-7E86-4F56-9C45-09D65C4F5045}" destId="{05EE6FFB-C1BA-4DB8-9178-497DA0743B7F}" srcOrd="2" destOrd="0" presId="urn:microsoft.com/office/officeart/2005/8/layout/process4"/>
    <dgm:cxn modelId="{5E329E13-085F-4419-97A2-D0C85F34A928}" type="presParOf" srcId="{45ECCAD5-CBC8-4354-9D32-B065EF127AC6}" destId="{C9AC0EA1-6891-4547-822B-2344A22541D9}" srcOrd="1" destOrd="0" presId="urn:microsoft.com/office/officeart/2005/8/layout/process4"/>
    <dgm:cxn modelId="{6AF8F5B5-98DA-4717-A451-9DEBBBF6377E}" type="presParOf" srcId="{45ECCAD5-CBC8-4354-9D32-B065EF127AC6}" destId="{A1C5D06C-D82A-4EBA-A7F2-F72428BA70C6}" srcOrd="2" destOrd="0" presId="urn:microsoft.com/office/officeart/2005/8/layout/process4"/>
    <dgm:cxn modelId="{553067AE-3A32-48D3-AFAA-822DC76860FA}" type="presParOf" srcId="{A1C5D06C-D82A-4EBA-A7F2-F72428BA70C6}" destId="{B45372AA-EA41-4B5C-A0CF-3003ABF838B6}" srcOrd="0" destOrd="0" presId="urn:microsoft.com/office/officeart/2005/8/layout/process4"/>
    <dgm:cxn modelId="{03ACD00E-F743-43E5-8478-23059EFDD9C7}" type="presParOf" srcId="{A1C5D06C-D82A-4EBA-A7F2-F72428BA70C6}" destId="{B1E8BB19-FAC9-410A-8BC4-773482D90C45}" srcOrd="1" destOrd="0" presId="urn:microsoft.com/office/officeart/2005/8/layout/process4"/>
    <dgm:cxn modelId="{67F29069-C112-4D52-96D1-726ABA5EBF6C}" type="presParOf" srcId="{A1C5D06C-D82A-4EBA-A7F2-F72428BA70C6}" destId="{5563C0BB-67BF-48EE-90B0-952BC880A730}" srcOrd="2" destOrd="0" presId="urn:microsoft.com/office/officeart/2005/8/layout/process4"/>
    <dgm:cxn modelId="{89BF02EB-6CD4-4B0B-8C54-7BC1303432E9}" type="presParOf" srcId="{5563C0BB-67BF-48EE-90B0-952BC880A730}" destId="{ADDA70ED-7366-47CC-B868-44D3D06B83F6}" srcOrd="0" destOrd="0" presId="urn:microsoft.com/office/officeart/2005/8/layout/process4"/>
    <dgm:cxn modelId="{C2A33686-9FD4-481E-BA73-4F82E1ED2B9B}" type="presParOf" srcId="{5563C0BB-67BF-48EE-90B0-952BC880A730}" destId="{773F48A6-38EB-4693-9AEF-4DB3F917DE26}" srcOrd="1" destOrd="0" presId="urn:microsoft.com/office/officeart/2005/8/layout/process4"/>
    <dgm:cxn modelId="{5661F24A-3FF9-4860-8EEF-CE1C3E080D92}" type="presParOf" srcId="{5563C0BB-67BF-48EE-90B0-952BC880A730}" destId="{17B64847-4D76-4F51-A841-424AFFB3AC8B}" srcOrd="2"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80A122-C8A8-4DEB-BA09-FCAE942FC8B5}" type="doc">
      <dgm:prSet loTypeId="urn:microsoft.com/office/officeart/2005/8/layout/list1" loCatId="list" qsTypeId="urn:microsoft.com/office/officeart/2005/8/quickstyle/simple1" qsCatId="simple" csTypeId="urn:microsoft.com/office/officeart/2005/8/colors/accent4_2" csCatId="accent4" phldr="1"/>
      <dgm:spPr/>
      <dgm:t>
        <a:bodyPr/>
        <a:lstStyle/>
        <a:p>
          <a:endParaRPr lang="en-US"/>
        </a:p>
      </dgm:t>
    </dgm:pt>
    <dgm:pt modelId="{C2D7E1CF-5F74-47C0-A2F6-879617DB0693}">
      <dgm:prSet phldrT="[Text]" custT="1"/>
      <dgm:spPr/>
      <dgm:t>
        <a:bodyPr anchor="ctr"/>
        <a:lstStyle/>
        <a:p>
          <a:pPr algn="just">
            <a:buClr>
              <a:schemeClr val="dk1"/>
            </a:buClr>
            <a:buSzPct val="100000"/>
            <a:buFont typeface="Arial"/>
          </a:pPr>
          <a:r>
            <a:rPr lang="en-US" sz="2800" b="1" dirty="0">
              <a:latin typeface="Arial Narrow" panose="020B0606020202030204" pitchFamily="34" charset="0"/>
            </a:rPr>
            <a:t>Call Center Metrics</a:t>
          </a:r>
          <a:endParaRPr lang="en-US" sz="2800" dirty="0"/>
        </a:p>
      </dgm:t>
    </dgm:pt>
    <dgm:pt modelId="{E683343E-BAE5-4A15-8BB4-E6DCD8DF8344}" type="parTrans" cxnId="{51F07A16-807E-47E1-A217-473E3A73016A}">
      <dgm:prSet/>
      <dgm:spPr/>
      <dgm:t>
        <a:bodyPr/>
        <a:lstStyle/>
        <a:p>
          <a:endParaRPr lang="en-US"/>
        </a:p>
      </dgm:t>
    </dgm:pt>
    <dgm:pt modelId="{12CE27E0-98F7-403E-A23E-1682611F0E15}" type="sibTrans" cxnId="{51F07A16-807E-47E1-A217-473E3A73016A}">
      <dgm:prSet/>
      <dgm:spPr/>
      <dgm:t>
        <a:bodyPr/>
        <a:lstStyle/>
        <a:p>
          <a:endParaRPr lang="en-US"/>
        </a:p>
      </dgm:t>
    </dgm:pt>
    <dgm:pt modelId="{77564D8A-0690-433A-8D0A-409259D87BA5}">
      <dgm:prSet phldrT="[Text]" custT="1"/>
      <dgm:spPr/>
      <dgm:t>
        <a:bodyPr/>
        <a:lstStyle/>
        <a:p>
          <a:pPr marL="228600" lvl="1" indent="-228600" algn="just" defTabSz="1066800">
            <a:lnSpc>
              <a:spcPct val="90000"/>
            </a:lnSpc>
            <a:spcBef>
              <a:spcPct val="0"/>
            </a:spcBef>
            <a:spcAft>
              <a:spcPct val="15000"/>
            </a:spcAft>
            <a:buClr>
              <a:schemeClr val="dk1"/>
            </a:buClr>
            <a:buSzPct val="100000"/>
            <a:buFont typeface="Arial"/>
            <a:buChar char="•"/>
          </a:pPr>
          <a:r>
            <a:rPr lang="en-US" sz="2400" dirty="0">
              <a:latin typeface="Arial Narrow" panose="020B0606020202030204" pitchFamily="34" charset="0"/>
            </a:rPr>
            <a:t>FCR% have increased with each month showcasing less SRs requiring resolution by MVAHS pharmacy (Fig. 4). </a:t>
          </a:r>
          <a:endParaRPr lang="en-US" sz="2400" dirty="0">
            <a:solidFill>
              <a:schemeClr val="tx1"/>
            </a:solidFill>
            <a:latin typeface="Arial Narrow" panose="020B0606020202030204" pitchFamily="34" charset="0"/>
          </a:endParaRPr>
        </a:p>
      </dgm:t>
    </dgm:pt>
    <dgm:pt modelId="{27160FEB-8AB5-4E7A-B2F1-94927216FD40}" type="parTrans" cxnId="{15C01A2C-71E9-48FC-A29A-6A1F2458664A}">
      <dgm:prSet/>
      <dgm:spPr/>
      <dgm:t>
        <a:bodyPr/>
        <a:lstStyle/>
        <a:p>
          <a:endParaRPr lang="en-US"/>
        </a:p>
      </dgm:t>
    </dgm:pt>
    <dgm:pt modelId="{DBB1B463-2B53-47CB-8A3B-B28093B43CE4}" type="sibTrans" cxnId="{15C01A2C-71E9-48FC-A29A-6A1F2458664A}">
      <dgm:prSet/>
      <dgm:spPr/>
      <dgm:t>
        <a:bodyPr/>
        <a:lstStyle/>
        <a:p>
          <a:endParaRPr lang="en-US"/>
        </a:p>
      </dgm:t>
    </dgm:pt>
    <dgm:pt modelId="{061C95AB-A106-43D7-81EA-B2BD878C9191}">
      <dgm:prSet custT="1"/>
      <dgm:spPr/>
      <dgm:t>
        <a:bodyPr/>
        <a:lstStyle/>
        <a:p>
          <a:pPr algn="just"/>
          <a:r>
            <a:rPr lang="en-US" sz="2800" b="1" dirty="0">
              <a:latin typeface="Arial Narrow" panose="020B0606020202030204" pitchFamily="34" charset="0"/>
            </a:rPr>
            <a:t>Call Center Methods</a:t>
          </a:r>
        </a:p>
      </dgm:t>
    </dgm:pt>
    <dgm:pt modelId="{28B0338C-2301-4F92-BEF2-5E99318DDD4E}" type="parTrans" cxnId="{CC629929-5C98-4157-98C3-C08D27F98E83}">
      <dgm:prSet/>
      <dgm:spPr/>
      <dgm:t>
        <a:bodyPr/>
        <a:lstStyle/>
        <a:p>
          <a:endParaRPr lang="en-US"/>
        </a:p>
      </dgm:t>
    </dgm:pt>
    <dgm:pt modelId="{F5FB3A8A-E2C0-44AB-8799-3D61D915CD00}" type="sibTrans" cxnId="{CC629929-5C98-4157-98C3-C08D27F98E83}">
      <dgm:prSet/>
      <dgm:spPr/>
      <dgm:t>
        <a:bodyPr/>
        <a:lstStyle/>
        <a:p>
          <a:endParaRPr lang="en-US"/>
        </a:p>
      </dgm:t>
    </dgm:pt>
    <dgm:pt modelId="{A81E10E4-3C25-4500-BFCE-7208B3EB6BE2}">
      <dgm:prSet custT="1"/>
      <dgm:spPr/>
      <dgm:t>
        <a:bodyPr/>
        <a:lstStyle/>
        <a:p>
          <a:pPr algn="just"/>
          <a:r>
            <a:rPr lang="en-US" sz="2400" dirty="0">
              <a:latin typeface="Arial Narrow" panose="020B0606020202030204" pitchFamily="34" charset="0"/>
            </a:rPr>
            <a:t>National call center has the ability to adjust staffing needs to ensure metric goals are met, hence the improvement in ABN%, ASA (sec), and FCR% rather than local call center (Fig. 1, 2, &amp; 4). </a:t>
          </a:r>
        </a:p>
      </dgm:t>
    </dgm:pt>
    <dgm:pt modelId="{2BCC58F3-B8FF-44F8-A32B-FF60132494FF}" type="parTrans" cxnId="{49B33D44-43B6-4FCF-8E87-377213483919}">
      <dgm:prSet/>
      <dgm:spPr/>
      <dgm:t>
        <a:bodyPr/>
        <a:lstStyle/>
        <a:p>
          <a:endParaRPr lang="en-US"/>
        </a:p>
      </dgm:t>
    </dgm:pt>
    <dgm:pt modelId="{642DC924-8AEF-475A-AFB3-7E0C9FCB9635}" type="sibTrans" cxnId="{49B33D44-43B6-4FCF-8E87-377213483919}">
      <dgm:prSet/>
      <dgm:spPr/>
      <dgm:t>
        <a:bodyPr/>
        <a:lstStyle/>
        <a:p>
          <a:endParaRPr lang="en-US"/>
        </a:p>
      </dgm:t>
    </dgm:pt>
    <dgm:pt modelId="{F64ACC0C-CA04-49B7-99EC-51E3A751F9D8}">
      <dgm:prSet custT="1"/>
      <dgm:spPr/>
      <dgm:t>
        <a:bodyPr/>
        <a:lstStyle/>
        <a:p>
          <a:pPr algn="just"/>
          <a:r>
            <a:rPr lang="en-US" sz="2800" b="1" dirty="0">
              <a:latin typeface="Arial Narrow" panose="020B0606020202030204" pitchFamily="34" charset="0"/>
            </a:rPr>
            <a:t>Cost-Effectiveness</a:t>
          </a:r>
        </a:p>
      </dgm:t>
    </dgm:pt>
    <dgm:pt modelId="{1538429C-80CA-444F-8697-0575D52D6DA6}" type="parTrans" cxnId="{C6090C50-92A4-43A4-9D5D-E4B7E7C7BC1E}">
      <dgm:prSet/>
      <dgm:spPr/>
      <dgm:t>
        <a:bodyPr/>
        <a:lstStyle/>
        <a:p>
          <a:endParaRPr lang="en-US"/>
        </a:p>
      </dgm:t>
    </dgm:pt>
    <dgm:pt modelId="{C15F6C2F-5A1F-40D9-8DC9-80B22932CDC9}" type="sibTrans" cxnId="{C6090C50-92A4-43A4-9D5D-E4B7E7C7BC1E}">
      <dgm:prSet/>
      <dgm:spPr/>
      <dgm:t>
        <a:bodyPr/>
        <a:lstStyle/>
        <a:p>
          <a:endParaRPr lang="en-US"/>
        </a:p>
      </dgm:t>
    </dgm:pt>
    <dgm:pt modelId="{03D2423E-0F8D-4CA8-A7D7-DA222E3F47FF}">
      <dgm:prSet custT="1"/>
      <dgm:spPr/>
      <dgm:t>
        <a:bodyPr/>
        <a:lstStyle/>
        <a:p>
          <a:pPr algn="just"/>
          <a:r>
            <a:rPr lang="en-US" sz="2400" dirty="0">
              <a:latin typeface="Arial Narrow" panose="020B0606020202030204" pitchFamily="34" charset="0"/>
            </a:rPr>
            <a:t>Total cost of operating both the national call center and the local call center for FY2017 is estimated to be $447,407. </a:t>
          </a:r>
        </a:p>
      </dgm:t>
    </dgm:pt>
    <dgm:pt modelId="{D1B06A91-A915-4264-A6CB-723F70E05C86}" type="parTrans" cxnId="{356150BB-9F4C-4A46-ABA8-83C43D9F8984}">
      <dgm:prSet/>
      <dgm:spPr/>
      <dgm:t>
        <a:bodyPr/>
        <a:lstStyle/>
        <a:p>
          <a:endParaRPr lang="en-US"/>
        </a:p>
      </dgm:t>
    </dgm:pt>
    <dgm:pt modelId="{5DEF261A-8E46-4602-B14B-4CCE3E2916BE}" type="sibTrans" cxnId="{356150BB-9F4C-4A46-ABA8-83C43D9F8984}">
      <dgm:prSet/>
      <dgm:spPr/>
      <dgm:t>
        <a:bodyPr/>
        <a:lstStyle/>
        <a:p>
          <a:endParaRPr lang="en-US"/>
        </a:p>
      </dgm:t>
    </dgm:pt>
    <dgm:pt modelId="{C7C02BE8-65E4-472F-BC2E-5C2022225A14}">
      <dgm:prSet custT="1"/>
      <dgm:spPr/>
      <dgm:t>
        <a:bodyPr/>
        <a:lstStyle/>
        <a:p>
          <a:pPr algn="just"/>
          <a:r>
            <a:rPr lang="en-US" sz="2400" dirty="0">
              <a:latin typeface="Arial Narrow" panose="020B0606020202030204" pitchFamily="34" charset="0"/>
            </a:rPr>
            <a:t>FY2017 total cost of the national call center is calculated to be $311,435 meanwhile total labor costs for local call center in 2015 &amp; 2016 averaged $163,644 (Fig. 3).</a:t>
          </a:r>
          <a:endParaRPr lang="en-US" sz="2400" dirty="0">
            <a:solidFill>
              <a:schemeClr val="tx1"/>
            </a:solidFill>
            <a:latin typeface="Arial Narrow" panose="020B0606020202030204" pitchFamily="34" charset="0"/>
          </a:endParaRPr>
        </a:p>
      </dgm:t>
    </dgm:pt>
    <dgm:pt modelId="{6D0BD8FF-BA8A-4DF4-BB16-98A66610E548}" type="parTrans" cxnId="{23BAA4C1-FAD2-4E6C-B4E2-010B60DFC004}">
      <dgm:prSet/>
      <dgm:spPr/>
      <dgm:t>
        <a:bodyPr/>
        <a:lstStyle/>
        <a:p>
          <a:endParaRPr lang="en-US"/>
        </a:p>
      </dgm:t>
    </dgm:pt>
    <dgm:pt modelId="{DD7730F9-19E8-4941-991B-48CB446D587A}" type="sibTrans" cxnId="{23BAA4C1-FAD2-4E6C-B4E2-010B60DFC004}">
      <dgm:prSet/>
      <dgm:spPr/>
      <dgm:t>
        <a:bodyPr/>
        <a:lstStyle/>
        <a:p>
          <a:endParaRPr lang="en-US"/>
        </a:p>
      </dgm:t>
    </dgm:pt>
    <dgm:pt modelId="{C087FC15-BA1A-4817-8C67-CEAC30889BDF}">
      <dgm:prSet phldrT="[Text]" custT="1"/>
      <dgm:spPr/>
      <dgm:t>
        <a:bodyPr/>
        <a:lstStyle/>
        <a:p>
          <a:pPr marL="228600" lvl="1" indent="-228600" algn="just" defTabSz="1066800">
            <a:lnSpc>
              <a:spcPct val="90000"/>
            </a:lnSpc>
            <a:spcBef>
              <a:spcPct val="0"/>
            </a:spcBef>
            <a:spcAft>
              <a:spcPct val="15000"/>
            </a:spcAft>
            <a:buClr>
              <a:schemeClr val="dk1"/>
            </a:buClr>
            <a:buSzPct val="100000"/>
            <a:buFont typeface="Arial"/>
            <a:buChar char="•"/>
          </a:pPr>
          <a:r>
            <a:rPr lang="en-US" sz="2400" dirty="0">
              <a:solidFill>
                <a:schemeClr val="tx1"/>
              </a:solidFill>
              <a:latin typeface="Arial Narrow" panose="020B0606020202030204" pitchFamily="34" charset="0"/>
            </a:rPr>
            <a:t>Most common requests such as renewals and prescription status inquiries were referred back to MVAHS for further triaging by a pharmacist and/or technician (Fig. 5).</a:t>
          </a:r>
        </a:p>
      </dgm:t>
    </dgm:pt>
    <dgm:pt modelId="{98EC3474-08F3-44C9-8C12-2639279416C3}" type="parTrans" cxnId="{DD0A47B6-B58C-4A27-BB34-9E9099FBCB16}">
      <dgm:prSet/>
      <dgm:spPr/>
      <dgm:t>
        <a:bodyPr/>
        <a:lstStyle/>
        <a:p>
          <a:endParaRPr lang="en-US"/>
        </a:p>
      </dgm:t>
    </dgm:pt>
    <dgm:pt modelId="{6B711165-5CB3-4CA0-A85E-082A0C4E7525}" type="sibTrans" cxnId="{DD0A47B6-B58C-4A27-BB34-9E9099FBCB16}">
      <dgm:prSet/>
      <dgm:spPr/>
      <dgm:t>
        <a:bodyPr/>
        <a:lstStyle/>
        <a:p>
          <a:endParaRPr lang="en-US"/>
        </a:p>
      </dgm:t>
    </dgm:pt>
    <dgm:pt modelId="{4A613B05-785F-416A-86F7-1560F071BFAF}">
      <dgm:prSet custT="1"/>
      <dgm:spPr/>
      <dgm:t>
        <a:bodyPr/>
        <a:lstStyle/>
        <a:p>
          <a:pPr algn="just"/>
          <a:r>
            <a:rPr lang="en-US" sz="2400" dirty="0">
              <a:latin typeface="Arial Narrow" panose="020B0606020202030204" pitchFamily="34" charset="0"/>
            </a:rPr>
            <a:t>First-call resolution failures resulting in referred requests caused delay in patient care due to multiple attempts in reaching the patient (Fig. 6).</a:t>
          </a:r>
          <a:endParaRPr lang="en-US" sz="2400" dirty="0">
            <a:solidFill>
              <a:srgbClr val="FF0000"/>
            </a:solidFill>
            <a:latin typeface="Arial Narrow" panose="020B0606020202030204" pitchFamily="34" charset="0"/>
          </a:endParaRPr>
        </a:p>
      </dgm:t>
    </dgm:pt>
    <dgm:pt modelId="{27F63705-65C8-401C-B3D2-74D2596FF6F9}" type="parTrans" cxnId="{727433B0-076C-4AC9-91D7-3CB321F896BE}">
      <dgm:prSet/>
      <dgm:spPr/>
      <dgm:t>
        <a:bodyPr/>
        <a:lstStyle/>
        <a:p>
          <a:endParaRPr lang="en-US"/>
        </a:p>
      </dgm:t>
    </dgm:pt>
    <dgm:pt modelId="{6065B165-01F4-460F-B572-E5C0634BCC0D}" type="sibTrans" cxnId="{727433B0-076C-4AC9-91D7-3CB321F896BE}">
      <dgm:prSet/>
      <dgm:spPr/>
      <dgm:t>
        <a:bodyPr/>
        <a:lstStyle/>
        <a:p>
          <a:endParaRPr lang="en-US"/>
        </a:p>
      </dgm:t>
    </dgm:pt>
    <dgm:pt modelId="{88A407E3-2601-452C-A40C-844335429B40}">
      <dgm:prSet/>
      <dgm:spPr/>
      <dgm:t>
        <a:bodyPr/>
        <a:lstStyle/>
        <a:p>
          <a:pPr algn="just"/>
          <a:r>
            <a:rPr lang="en-US" sz="2400" dirty="0">
              <a:latin typeface="Arial Narrow" panose="020B0606020202030204" pitchFamily="34" charset="0"/>
            </a:rPr>
            <a:t>The cost difference may be more effectively utilized by continuing all call center functions at the local level, therefore avoiding delay of care and improving FCR% rates. </a:t>
          </a:r>
        </a:p>
      </dgm:t>
    </dgm:pt>
    <dgm:pt modelId="{11E520EB-432A-4B8F-9778-6EBFE93961E2}" type="parTrans" cxnId="{A1AD7FBD-AD39-48D4-8D30-EE5A530EB37E}">
      <dgm:prSet/>
      <dgm:spPr/>
      <dgm:t>
        <a:bodyPr/>
        <a:lstStyle/>
        <a:p>
          <a:endParaRPr lang="en-US"/>
        </a:p>
      </dgm:t>
    </dgm:pt>
    <dgm:pt modelId="{151F5CEF-7CD6-4F5B-8826-E67DF1CCD21F}" type="sibTrans" cxnId="{A1AD7FBD-AD39-48D4-8D30-EE5A530EB37E}">
      <dgm:prSet/>
      <dgm:spPr/>
      <dgm:t>
        <a:bodyPr/>
        <a:lstStyle/>
        <a:p>
          <a:endParaRPr lang="en-US"/>
        </a:p>
      </dgm:t>
    </dgm:pt>
    <dgm:pt modelId="{BF3FF523-9E0D-42A9-BE5C-66086D4E684F}">
      <dgm:prSet custT="1"/>
      <dgm:spPr/>
      <dgm:t>
        <a:bodyPr/>
        <a:lstStyle/>
        <a:p>
          <a:pPr algn="just"/>
          <a:r>
            <a:rPr lang="en-US" sz="2400" dirty="0">
              <a:latin typeface="Arial Narrow" panose="020B0606020202030204" pitchFamily="34" charset="0"/>
            </a:rPr>
            <a:t>For a total of 19,739 calls accepted by the national call center the cost equates to approximately $118,236 at a rate of $5.99 per call;</a:t>
          </a:r>
          <a:r>
            <a:rPr lang="en-US" sz="2400" dirty="0">
              <a:solidFill>
                <a:schemeClr val="tx1"/>
              </a:solidFill>
              <a:latin typeface="Arial Narrow" panose="020B0606020202030204" pitchFamily="34" charset="0"/>
            </a:rPr>
            <a:t> MVAHS is charged monthly rather than per call therefore further analysis is warranted.</a:t>
          </a:r>
        </a:p>
      </dgm:t>
    </dgm:pt>
    <dgm:pt modelId="{39960096-4DB2-4591-887E-26801DAB85B6}" type="parTrans" cxnId="{8D0EBD70-F809-49FB-8D26-4E250BDC38FC}">
      <dgm:prSet/>
      <dgm:spPr/>
      <dgm:t>
        <a:bodyPr/>
        <a:lstStyle/>
        <a:p>
          <a:endParaRPr lang="en-US"/>
        </a:p>
      </dgm:t>
    </dgm:pt>
    <dgm:pt modelId="{AD5EA254-13BB-485A-AEAB-11075406DD02}" type="sibTrans" cxnId="{8D0EBD70-F809-49FB-8D26-4E250BDC38FC}">
      <dgm:prSet/>
      <dgm:spPr/>
      <dgm:t>
        <a:bodyPr/>
        <a:lstStyle/>
        <a:p>
          <a:endParaRPr lang="en-US"/>
        </a:p>
      </dgm:t>
    </dgm:pt>
    <dgm:pt modelId="{189578E5-CB4F-41B2-AC36-E1223D6DB9B4}">
      <dgm:prSet custT="1"/>
      <dgm:spPr/>
      <dgm:t>
        <a:bodyPr/>
        <a:lstStyle/>
        <a:p>
          <a:pPr algn="just"/>
          <a:endParaRPr lang="en-US" sz="1000" dirty="0">
            <a:solidFill>
              <a:schemeClr val="tx1"/>
            </a:solidFill>
            <a:latin typeface="Arial Narrow" panose="020B0606020202030204" pitchFamily="34" charset="0"/>
          </a:endParaRPr>
        </a:p>
      </dgm:t>
    </dgm:pt>
    <dgm:pt modelId="{77A043A9-BBF3-4DB1-BF44-308FB290D735}" type="parTrans" cxnId="{6978D8B1-9BFD-4DDE-9C52-077332EF6C44}">
      <dgm:prSet/>
      <dgm:spPr/>
      <dgm:t>
        <a:bodyPr/>
        <a:lstStyle/>
        <a:p>
          <a:endParaRPr lang="en-US"/>
        </a:p>
      </dgm:t>
    </dgm:pt>
    <dgm:pt modelId="{86D3FAEC-8378-49CA-B922-8544A865A138}" type="sibTrans" cxnId="{6978D8B1-9BFD-4DDE-9C52-077332EF6C44}">
      <dgm:prSet/>
      <dgm:spPr/>
      <dgm:t>
        <a:bodyPr/>
        <a:lstStyle/>
        <a:p>
          <a:endParaRPr lang="en-US"/>
        </a:p>
      </dgm:t>
    </dgm:pt>
    <dgm:pt modelId="{EE78ED3E-F3A9-4332-95A6-9647A9CB22B5}">
      <dgm:prSet custT="1"/>
      <dgm:spPr/>
      <dgm:t>
        <a:bodyPr/>
        <a:lstStyle/>
        <a:p>
          <a:pPr algn="just"/>
          <a:endParaRPr lang="en-US" sz="1000" dirty="0">
            <a:latin typeface="Arial Narrow" panose="020B0606020202030204" pitchFamily="34" charset="0"/>
          </a:endParaRPr>
        </a:p>
      </dgm:t>
    </dgm:pt>
    <dgm:pt modelId="{6BC383D1-AC79-467C-AADE-6933D6606AA6}" type="parTrans" cxnId="{FD23CC73-412A-4108-8A25-81463DCDFE57}">
      <dgm:prSet/>
      <dgm:spPr/>
      <dgm:t>
        <a:bodyPr/>
        <a:lstStyle/>
        <a:p>
          <a:endParaRPr lang="en-US"/>
        </a:p>
      </dgm:t>
    </dgm:pt>
    <dgm:pt modelId="{C13A9712-685B-4118-B1B6-6C4301EF5CE6}" type="sibTrans" cxnId="{FD23CC73-412A-4108-8A25-81463DCDFE57}">
      <dgm:prSet/>
      <dgm:spPr/>
      <dgm:t>
        <a:bodyPr/>
        <a:lstStyle/>
        <a:p>
          <a:endParaRPr lang="en-US"/>
        </a:p>
      </dgm:t>
    </dgm:pt>
    <dgm:pt modelId="{B76C6F52-B62E-4315-832C-D3D5C17B7820}">
      <dgm:prSet phldrT="[Text]" custT="1"/>
      <dgm:spPr/>
      <dgm:t>
        <a:bodyPr/>
        <a:lstStyle/>
        <a:p>
          <a:pPr marL="228600" marR="0" lvl="0" indent="-228600" algn="just" defTabSz="914400" eaLnBrk="1" fontAlgn="auto" latinLnBrk="0" hangingPunct="1">
            <a:lnSpc>
              <a:spcPct val="100000"/>
            </a:lnSpc>
            <a:spcBef>
              <a:spcPts val="0"/>
            </a:spcBef>
            <a:spcAft>
              <a:spcPts val="0"/>
            </a:spcAft>
            <a:buClr>
              <a:schemeClr val="dk1"/>
            </a:buClr>
            <a:buSzPct val="100000"/>
            <a:buFont typeface="Arial" panose="020B0604020202020204" pitchFamily="34" charset="0"/>
            <a:buChar char="•"/>
            <a:tabLst/>
            <a:defRPr/>
          </a:pPr>
          <a:endParaRPr lang="en-US" sz="1000" dirty="0">
            <a:latin typeface="Arial Narrow" panose="020B0606020202030204" pitchFamily="34" charset="0"/>
          </a:endParaRPr>
        </a:p>
      </dgm:t>
    </dgm:pt>
    <dgm:pt modelId="{A5BE0036-358E-4B24-8914-593C6E7138F7}" type="parTrans" cxnId="{CD4FBE51-A405-4795-8783-84D6599749B3}">
      <dgm:prSet/>
      <dgm:spPr/>
      <dgm:t>
        <a:bodyPr/>
        <a:lstStyle/>
        <a:p>
          <a:endParaRPr lang="en-US"/>
        </a:p>
      </dgm:t>
    </dgm:pt>
    <dgm:pt modelId="{C0235B6F-4352-4D12-8A36-C2779A2DD99A}" type="sibTrans" cxnId="{CD4FBE51-A405-4795-8783-84D6599749B3}">
      <dgm:prSet/>
      <dgm:spPr/>
      <dgm:t>
        <a:bodyPr/>
        <a:lstStyle/>
        <a:p>
          <a:endParaRPr lang="en-US"/>
        </a:p>
      </dgm:t>
    </dgm:pt>
    <dgm:pt modelId="{8D848CF0-2AB3-4746-9E7A-9BA3B2365B25}">
      <dgm:prSet phldrT="[Text]" custT="1"/>
      <dgm:spPr/>
      <dgm:t>
        <a:bodyPr/>
        <a:lstStyle/>
        <a:p>
          <a:pPr marL="228600" lvl="1" indent="-228600" algn="just" defTabSz="1066800">
            <a:lnSpc>
              <a:spcPct val="90000"/>
            </a:lnSpc>
            <a:spcBef>
              <a:spcPct val="0"/>
            </a:spcBef>
            <a:spcAft>
              <a:spcPct val="15000"/>
            </a:spcAft>
            <a:buClr>
              <a:schemeClr val="dk1"/>
            </a:buClr>
            <a:buSzPct val="100000"/>
            <a:buFont typeface="Arial"/>
            <a:buChar char="•"/>
          </a:pPr>
          <a:endParaRPr lang="en-US" sz="1000" dirty="0">
            <a:solidFill>
              <a:schemeClr val="tx1"/>
            </a:solidFill>
            <a:latin typeface="Arial Narrow" panose="020B0606020202030204" pitchFamily="34" charset="0"/>
          </a:endParaRPr>
        </a:p>
      </dgm:t>
    </dgm:pt>
    <dgm:pt modelId="{BF9D7021-0E2A-41D7-9267-CC14A301BF17}" type="parTrans" cxnId="{04E9A4EE-137F-46BE-A178-AC943AFD205B}">
      <dgm:prSet/>
      <dgm:spPr/>
      <dgm:t>
        <a:bodyPr/>
        <a:lstStyle/>
        <a:p>
          <a:endParaRPr lang="en-US"/>
        </a:p>
      </dgm:t>
    </dgm:pt>
    <dgm:pt modelId="{0A017CB8-658D-4453-8FF7-DFB89B42BD3E}" type="sibTrans" cxnId="{04E9A4EE-137F-46BE-A178-AC943AFD205B}">
      <dgm:prSet/>
      <dgm:spPr/>
      <dgm:t>
        <a:bodyPr/>
        <a:lstStyle/>
        <a:p>
          <a:endParaRPr lang="en-US"/>
        </a:p>
      </dgm:t>
    </dgm:pt>
    <dgm:pt modelId="{BF2DDDD9-D522-4FC1-AC38-F3FC16574C82}">
      <dgm:prSet custT="1"/>
      <dgm:spPr/>
      <dgm:t>
        <a:bodyPr/>
        <a:lstStyle/>
        <a:p>
          <a:pPr algn="just"/>
          <a:r>
            <a:rPr lang="en-US" sz="2400" dirty="0">
              <a:latin typeface="Arial Narrow" panose="020B0606020202030204" pitchFamily="34" charset="0"/>
            </a:rPr>
            <a:t>Most common troubleshooting SRs included refill extensions per policy and addressing patient requests for medication renewals (Fig. 6).</a:t>
          </a:r>
        </a:p>
      </dgm:t>
    </dgm:pt>
    <dgm:pt modelId="{328E1C20-8AE7-4E6B-92D3-89F580F52A9B}" type="sibTrans" cxnId="{0F32A113-4FB1-4BCD-93A0-71E350AE0D58}">
      <dgm:prSet/>
      <dgm:spPr/>
      <dgm:t>
        <a:bodyPr/>
        <a:lstStyle/>
        <a:p>
          <a:endParaRPr lang="en-US"/>
        </a:p>
      </dgm:t>
    </dgm:pt>
    <dgm:pt modelId="{988C7292-C554-4D07-B208-D78D7E2D424B}" type="parTrans" cxnId="{0F32A113-4FB1-4BCD-93A0-71E350AE0D58}">
      <dgm:prSet/>
      <dgm:spPr/>
      <dgm:t>
        <a:bodyPr/>
        <a:lstStyle/>
        <a:p>
          <a:endParaRPr lang="en-US"/>
        </a:p>
      </dgm:t>
    </dgm:pt>
    <dgm:pt modelId="{698DCE52-3CFF-4B84-B5D0-D07504228037}">
      <dgm:prSet custT="1"/>
      <dgm:spPr/>
      <dgm:t>
        <a:bodyPr/>
        <a:lstStyle/>
        <a:p>
          <a:pPr algn="just"/>
          <a:endParaRPr lang="en-US" sz="1000" dirty="0">
            <a:latin typeface="Arial Narrow" panose="020B0606020202030204" pitchFamily="34" charset="0"/>
          </a:endParaRPr>
        </a:p>
      </dgm:t>
    </dgm:pt>
    <dgm:pt modelId="{C5E1E824-4483-4C7B-AC3E-CCD8F6F573D6}" type="parTrans" cxnId="{14D844E2-0595-4B57-9C5F-1C8F3FAB41BF}">
      <dgm:prSet/>
      <dgm:spPr/>
      <dgm:t>
        <a:bodyPr/>
        <a:lstStyle/>
        <a:p>
          <a:endParaRPr lang="en-US"/>
        </a:p>
      </dgm:t>
    </dgm:pt>
    <dgm:pt modelId="{D1B8C500-E92B-4FD0-8C03-D9AE4224BEAC}" type="sibTrans" cxnId="{14D844E2-0595-4B57-9C5F-1C8F3FAB41BF}">
      <dgm:prSet/>
      <dgm:spPr/>
      <dgm:t>
        <a:bodyPr/>
        <a:lstStyle/>
        <a:p>
          <a:endParaRPr lang="en-US"/>
        </a:p>
      </dgm:t>
    </dgm:pt>
    <dgm:pt modelId="{E18F1A50-A6B9-4F64-B904-A33C95B069AA}">
      <dgm:prSet custT="1"/>
      <dgm:spPr/>
      <dgm:t>
        <a:bodyPr/>
        <a:lstStyle/>
        <a:p>
          <a:pPr algn="just"/>
          <a:endParaRPr lang="en-US" sz="1000" dirty="0">
            <a:solidFill>
              <a:srgbClr val="FF0000"/>
            </a:solidFill>
            <a:latin typeface="Arial Narrow" panose="020B0606020202030204" pitchFamily="34" charset="0"/>
          </a:endParaRPr>
        </a:p>
      </dgm:t>
    </dgm:pt>
    <dgm:pt modelId="{B46B97CC-544B-4F24-9650-8C3123082E50}" type="parTrans" cxnId="{FFB1921B-6A63-4C71-8B23-1A1F13A5CEFA}">
      <dgm:prSet/>
      <dgm:spPr/>
      <dgm:t>
        <a:bodyPr/>
        <a:lstStyle/>
        <a:p>
          <a:endParaRPr lang="en-US"/>
        </a:p>
      </dgm:t>
    </dgm:pt>
    <dgm:pt modelId="{7DAADA5A-2D05-4148-80FA-D9B9D59A063B}" type="sibTrans" cxnId="{FFB1921B-6A63-4C71-8B23-1A1F13A5CEFA}">
      <dgm:prSet/>
      <dgm:spPr/>
      <dgm:t>
        <a:bodyPr/>
        <a:lstStyle/>
        <a:p>
          <a:endParaRPr lang="en-US"/>
        </a:p>
      </dgm:t>
    </dgm:pt>
    <dgm:pt modelId="{AA6536E1-703A-4FC7-975D-4068D077F86F}">
      <dgm:prSet custT="1"/>
      <dgm:spPr/>
      <dgm:t>
        <a:bodyPr/>
        <a:lstStyle/>
        <a:p>
          <a:pPr algn="just"/>
          <a:r>
            <a:rPr lang="en-US" sz="2400" dirty="0">
              <a:latin typeface="Arial Narrow" panose="020B0606020202030204" pitchFamily="34" charset="0"/>
            </a:rPr>
            <a:t>In FY18 projected cost of operating the national call center is $427,956 ($35,663 monthly).</a:t>
          </a:r>
        </a:p>
      </dgm:t>
    </dgm:pt>
    <dgm:pt modelId="{E3E5748D-1CF5-43CB-816A-0D8A9ABAC7B7}" type="parTrans" cxnId="{A846663D-D87F-4492-911C-E0FAB217E6EB}">
      <dgm:prSet/>
      <dgm:spPr/>
      <dgm:t>
        <a:bodyPr/>
        <a:lstStyle/>
        <a:p>
          <a:endParaRPr lang="en-US"/>
        </a:p>
      </dgm:t>
    </dgm:pt>
    <dgm:pt modelId="{70E799F8-24AD-46C3-BAE8-AA9D3281682E}" type="sibTrans" cxnId="{A846663D-D87F-4492-911C-E0FAB217E6EB}">
      <dgm:prSet/>
      <dgm:spPr/>
      <dgm:t>
        <a:bodyPr/>
        <a:lstStyle/>
        <a:p>
          <a:endParaRPr lang="en-US"/>
        </a:p>
      </dgm:t>
    </dgm:pt>
    <dgm:pt modelId="{F932E2CA-E0BD-4646-AAF7-280864530B9C}">
      <dgm:prSet custT="1"/>
      <dgm:spPr/>
      <dgm:t>
        <a:bodyPr/>
        <a:lstStyle/>
        <a:p>
          <a:pPr algn="just"/>
          <a:endParaRPr lang="en-US" sz="1000" dirty="0">
            <a:latin typeface="Arial Narrow" panose="020B0606020202030204" pitchFamily="34" charset="0"/>
          </a:endParaRPr>
        </a:p>
      </dgm:t>
    </dgm:pt>
    <dgm:pt modelId="{9372E282-81CE-401E-8903-78BD0E03EAAB}" type="parTrans" cxnId="{FBA244CC-E9F7-4830-B209-67DD8E9590A4}">
      <dgm:prSet/>
      <dgm:spPr/>
      <dgm:t>
        <a:bodyPr/>
        <a:lstStyle/>
        <a:p>
          <a:endParaRPr lang="en-US"/>
        </a:p>
      </dgm:t>
    </dgm:pt>
    <dgm:pt modelId="{2401E221-8A53-48DE-8CF6-BB91CCEA39D0}" type="sibTrans" cxnId="{FBA244CC-E9F7-4830-B209-67DD8E9590A4}">
      <dgm:prSet/>
      <dgm:spPr/>
      <dgm:t>
        <a:bodyPr/>
        <a:lstStyle/>
        <a:p>
          <a:endParaRPr lang="en-US"/>
        </a:p>
      </dgm:t>
    </dgm:pt>
    <dgm:pt modelId="{8AC506A1-4CEB-402B-B216-6D8F595BEB33}">
      <dgm:prSet phldrT="[Text]" custT="1"/>
      <dgm:spPr/>
      <dgm:t>
        <a:bodyPr/>
        <a:lstStyle/>
        <a:p>
          <a:pPr marL="228600" marR="0" lvl="0" indent="-228600" algn="just" defTabSz="914400" eaLnBrk="1" fontAlgn="auto" latinLnBrk="0" hangingPunct="1">
            <a:lnSpc>
              <a:spcPct val="100000"/>
            </a:lnSpc>
            <a:spcBef>
              <a:spcPts val="0"/>
            </a:spcBef>
            <a:spcAft>
              <a:spcPts val="0"/>
            </a:spcAft>
            <a:buClr>
              <a:schemeClr val="dk1"/>
            </a:buClr>
            <a:buSzPct val="100000"/>
            <a:buFont typeface="Arial" panose="020B0604020202020204" pitchFamily="34" charset="0"/>
            <a:buChar char="•"/>
            <a:tabLst/>
            <a:defRPr/>
          </a:pPr>
          <a:r>
            <a:rPr lang="en-US" sz="2400" dirty="0">
              <a:latin typeface="Arial Narrow" panose="020B0606020202030204" pitchFamily="34" charset="0"/>
            </a:rPr>
            <a:t>National call center proved worth in meeting goal metrics with an  average ABN% of 2.7% and an ASA of 25.14 seconds (Fig. 1 &amp; 2). </a:t>
          </a:r>
        </a:p>
      </dgm:t>
    </dgm:pt>
    <dgm:pt modelId="{FA781443-3172-452A-91B2-A109ADD2EB37}" type="sibTrans" cxnId="{AC9829C9-E1DA-4368-940D-645E8988D528}">
      <dgm:prSet/>
      <dgm:spPr/>
      <dgm:t>
        <a:bodyPr/>
        <a:lstStyle/>
        <a:p>
          <a:endParaRPr lang="en-US"/>
        </a:p>
      </dgm:t>
    </dgm:pt>
    <dgm:pt modelId="{9585D671-4D82-4078-B5E6-73061D6EC087}" type="parTrans" cxnId="{AC9829C9-E1DA-4368-940D-645E8988D528}">
      <dgm:prSet/>
      <dgm:spPr/>
      <dgm:t>
        <a:bodyPr/>
        <a:lstStyle/>
        <a:p>
          <a:endParaRPr lang="en-US"/>
        </a:p>
      </dgm:t>
    </dgm:pt>
    <dgm:pt modelId="{DD11839D-04BA-4124-ABAE-FD9F50909F4F}">
      <dgm:prSet custT="1"/>
      <dgm:spPr/>
      <dgm:t>
        <a:bodyPr/>
        <a:lstStyle/>
        <a:p>
          <a:pPr algn="just"/>
          <a:endParaRPr lang="en-US" sz="2400" dirty="0">
            <a:latin typeface="Arial Narrow" panose="020B0606020202030204" pitchFamily="34" charset="0"/>
          </a:endParaRPr>
        </a:p>
      </dgm:t>
    </dgm:pt>
    <dgm:pt modelId="{F3586F0C-D2AE-4C16-8943-69B9251A468D}" type="sibTrans" cxnId="{2F3FC7F2-531A-463A-8D50-6436B8179522}">
      <dgm:prSet/>
      <dgm:spPr/>
      <dgm:t>
        <a:bodyPr/>
        <a:lstStyle/>
        <a:p>
          <a:endParaRPr lang="en-US"/>
        </a:p>
      </dgm:t>
    </dgm:pt>
    <dgm:pt modelId="{637A10D9-179E-4EBC-8FEF-073C00D71436}" type="parTrans" cxnId="{2F3FC7F2-531A-463A-8D50-6436B8179522}">
      <dgm:prSet/>
      <dgm:spPr/>
      <dgm:t>
        <a:bodyPr/>
        <a:lstStyle/>
        <a:p>
          <a:endParaRPr lang="en-US"/>
        </a:p>
      </dgm:t>
    </dgm:pt>
    <dgm:pt modelId="{543C4564-D079-44C1-B5DA-5DAF0655AA1A}">
      <dgm:prSet custT="1"/>
      <dgm:spPr/>
      <dgm:t>
        <a:bodyPr/>
        <a:lstStyle/>
        <a:p>
          <a:pPr algn="just"/>
          <a:endParaRPr lang="en-US" sz="1000" dirty="0">
            <a:solidFill>
              <a:schemeClr val="tx1"/>
            </a:solidFill>
            <a:latin typeface="Arial Narrow" panose="020B0606020202030204" pitchFamily="34" charset="0"/>
          </a:endParaRPr>
        </a:p>
      </dgm:t>
    </dgm:pt>
    <dgm:pt modelId="{922E4428-3812-47D1-9C4C-BE9A352188A1}" type="parTrans" cxnId="{BE983066-3F97-494C-9CFC-D3CF6A6BAE04}">
      <dgm:prSet/>
      <dgm:spPr/>
      <dgm:t>
        <a:bodyPr/>
        <a:lstStyle/>
        <a:p>
          <a:endParaRPr lang="en-US"/>
        </a:p>
      </dgm:t>
    </dgm:pt>
    <dgm:pt modelId="{095C7D9A-C2F5-415B-BF4F-F210BF88D64F}" type="sibTrans" cxnId="{BE983066-3F97-494C-9CFC-D3CF6A6BAE04}">
      <dgm:prSet/>
      <dgm:spPr/>
      <dgm:t>
        <a:bodyPr/>
        <a:lstStyle/>
        <a:p>
          <a:endParaRPr lang="en-US"/>
        </a:p>
      </dgm:t>
    </dgm:pt>
    <dgm:pt modelId="{4CD34428-54A5-42E6-A399-D041AE7D47EE}" type="pres">
      <dgm:prSet presAssocID="{F080A122-C8A8-4DEB-BA09-FCAE942FC8B5}" presName="linear" presStyleCnt="0">
        <dgm:presLayoutVars>
          <dgm:dir/>
          <dgm:animLvl val="lvl"/>
          <dgm:resizeHandles val="exact"/>
        </dgm:presLayoutVars>
      </dgm:prSet>
      <dgm:spPr/>
    </dgm:pt>
    <dgm:pt modelId="{0ABF2754-DDD9-483C-B952-27CA720F059B}" type="pres">
      <dgm:prSet presAssocID="{C2D7E1CF-5F74-47C0-A2F6-879617DB0693}" presName="parentLin" presStyleCnt="0"/>
      <dgm:spPr/>
    </dgm:pt>
    <dgm:pt modelId="{6B0A8EFA-10BD-4730-87BF-FD88FE80D70F}" type="pres">
      <dgm:prSet presAssocID="{C2D7E1CF-5F74-47C0-A2F6-879617DB0693}" presName="parentLeftMargin" presStyleLbl="node1" presStyleIdx="0" presStyleCnt="3"/>
      <dgm:spPr/>
    </dgm:pt>
    <dgm:pt modelId="{6D750D7F-3018-4813-9FBE-BB56EF685A50}" type="pres">
      <dgm:prSet presAssocID="{C2D7E1CF-5F74-47C0-A2F6-879617DB0693}" presName="parentText" presStyleLbl="node1" presStyleIdx="0" presStyleCnt="3" custScaleY="66788" custLinFactNeighborX="-7556" custLinFactNeighborY="-27115">
        <dgm:presLayoutVars>
          <dgm:chMax val="0"/>
          <dgm:bulletEnabled val="1"/>
        </dgm:presLayoutVars>
      </dgm:prSet>
      <dgm:spPr/>
    </dgm:pt>
    <dgm:pt modelId="{0D3672F9-DB1A-45F5-AAE1-4CE1FADE20D0}" type="pres">
      <dgm:prSet presAssocID="{C2D7E1CF-5F74-47C0-A2F6-879617DB0693}" presName="negativeSpace" presStyleCnt="0"/>
      <dgm:spPr/>
    </dgm:pt>
    <dgm:pt modelId="{F0369D90-5B3F-461C-A2E2-EE64733B59CF}" type="pres">
      <dgm:prSet presAssocID="{C2D7E1CF-5F74-47C0-A2F6-879617DB0693}" presName="childText" presStyleLbl="conFgAcc1" presStyleIdx="0" presStyleCnt="3" custScaleY="99887" custLinFactNeighborY="-41775">
        <dgm:presLayoutVars>
          <dgm:bulletEnabled val="1"/>
        </dgm:presLayoutVars>
      </dgm:prSet>
      <dgm:spPr/>
    </dgm:pt>
    <dgm:pt modelId="{4D4872F7-0511-42E7-A69E-57543C5FCDC7}" type="pres">
      <dgm:prSet presAssocID="{12CE27E0-98F7-403E-A23E-1682611F0E15}" presName="spaceBetweenRectangles" presStyleCnt="0"/>
      <dgm:spPr/>
    </dgm:pt>
    <dgm:pt modelId="{E8BF8283-5B4B-4D40-8BC0-58BB5A785D18}" type="pres">
      <dgm:prSet presAssocID="{061C95AB-A106-43D7-81EA-B2BD878C9191}" presName="parentLin" presStyleCnt="0"/>
      <dgm:spPr/>
    </dgm:pt>
    <dgm:pt modelId="{623FC08C-7230-416E-B752-AF672A9467BE}" type="pres">
      <dgm:prSet presAssocID="{061C95AB-A106-43D7-81EA-B2BD878C9191}" presName="parentLeftMargin" presStyleLbl="node1" presStyleIdx="0" presStyleCnt="3" custScaleY="37826" custLinFactNeighborY="-31434"/>
      <dgm:spPr/>
    </dgm:pt>
    <dgm:pt modelId="{BBA7BD37-15EC-42B6-9C7A-A34777D3612C}" type="pres">
      <dgm:prSet presAssocID="{061C95AB-A106-43D7-81EA-B2BD878C9191}" presName="parentText" presStyleLbl="node1" presStyleIdx="1" presStyleCnt="3" custScaleY="69460" custLinFactNeighborY="-7170">
        <dgm:presLayoutVars>
          <dgm:chMax val="0"/>
          <dgm:bulletEnabled val="1"/>
        </dgm:presLayoutVars>
      </dgm:prSet>
      <dgm:spPr/>
    </dgm:pt>
    <dgm:pt modelId="{CE72CA66-D337-43FA-836C-22BEF55327BE}" type="pres">
      <dgm:prSet presAssocID="{061C95AB-A106-43D7-81EA-B2BD878C9191}" presName="negativeSpace" presStyleCnt="0"/>
      <dgm:spPr/>
    </dgm:pt>
    <dgm:pt modelId="{73402949-67C8-4595-ABC1-1B93E1CEEE0F}" type="pres">
      <dgm:prSet presAssocID="{061C95AB-A106-43D7-81EA-B2BD878C9191}" presName="childText" presStyleLbl="conFgAcc1" presStyleIdx="1" presStyleCnt="3" custScaleY="90444" custLinFactNeighborY="64794">
        <dgm:presLayoutVars>
          <dgm:bulletEnabled val="1"/>
        </dgm:presLayoutVars>
      </dgm:prSet>
      <dgm:spPr/>
    </dgm:pt>
    <dgm:pt modelId="{0F7F7010-122D-4548-899C-42A05F5E114E}" type="pres">
      <dgm:prSet presAssocID="{F5FB3A8A-E2C0-44AB-8799-3D61D915CD00}" presName="spaceBetweenRectangles" presStyleCnt="0"/>
      <dgm:spPr/>
    </dgm:pt>
    <dgm:pt modelId="{3926484A-1EED-4C97-824D-0C46BFA14D38}" type="pres">
      <dgm:prSet presAssocID="{F64ACC0C-CA04-49B7-99EC-51E3A751F9D8}" presName="parentLin" presStyleCnt="0"/>
      <dgm:spPr/>
    </dgm:pt>
    <dgm:pt modelId="{7DB46FBB-3A64-4BFE-9B33-D3D1FACD5B52}" type="pres">
      <dgm:prSet presAssocID="{F64ACC0C-CA04-49B7-99EC-51E3A751F9D8}" presName="parentLeftMargin" presStyleLbl="node1" presStyleIdx="1" presStyleCnt="3" custScaleY="48324" custLinFactNeighborX="16919" custLinFactNeighborY="-1359"/>
      <dgm:spPr/>
    </dgm:pt>
    <dgm:pt modelId="{C69C4248-DDE2-4131-BE4B-7D078EC7B296}" type="pres">
      <dgm:prSet presAssocID="{F64ACC0C-CA04-49B7-99EC-51E3A751F9D8}" presName="parentText" presStyleLbl="node1" presStyleIdx="2" presStyleCnt="3" custScaleY="68270" custLinFactNeighborX="36453" custLinFactNeighborY="15702">
        <dgm:presLayoutVars>
          <dgm:chMax val="0"/>
          <dgm:bulletEnabled val="1"/>
        </dgm:presLayoutVars>
      </dgm:prSet>
      <dgm:spPr/>
    </dgm:pt>
    <dgm:pt modelId="{20446F8B-02D4-414D-8066-F754E471B723}" type="pres">
      <dgm:prSet presAssocID="{F64ACC0C-CA04-49B7-99EC-51E3A751F9D8}" presName="negativeSpace" presStyleCnt="0"/>
      <dgm:spPr/>
    </dgm:pt>
    <dgm:pt modelId="{A85BF2A8-6634-427E-8236-C59768E98C5C}" type="pres">
      <dgm:prSet presAssocID="{F64ACC0C-CA04-49B7-99EC-51E3A751F9D8}" presName="childText" presStyleLbl="conFgAcc1" presStyleIdx="2" presStyleCnt="3" custScaleY="98688" custLinFactNeighborY="63666">
        <dgm:presLayoutVars>
          <dgm:bulletEnabled val="1"/>
        </dgm:presLayoutVars>
      </dgm:prSet>
      <dgm:spPr/>
    </dgm:pt>
  </dgm:ptLst>
  <dgm:cxnLst>
    <dgm:cxn modelId="{B0B5600F-80E9-4363-854A-48ABCC68EE09}" type="presOf" srcId="{8D848CF0-2AB3-4746-9E7A-9BA3B2365B25}" destId="{F0369D90-5B3F-461C-A2E2-EE64733B59CF}" srcOrd="0" destOrd="3" presId="urn:microsoft.com/office/officeart/2005/8/layout/list1"/>
    <dgm:cxn modelId="{40ABF711-90A4-45E2-A25E-6F1B9468143E}" type="presOf" srcId="{4A613B05-785F-416A-86F7-1560F071BFAF}" destId="{73402949-67C8-4595-ABC1-1B93E1CEEE0F}" srcOrd="0" destOrd="0" presId="urn:microsoft.com/office/officeart/2005/8/layout/list1"/>
    <dgm:cxn modelId="{0F32A113-4FB1-4BCD-93A0-71E350AE0D58}" srcId="{061C95AB-A106-43D7-81EA-B2BD878C9191}" destId="{BF2DDDD9-D522-4FC1-AC38-F3FC16574C82}" srcOrd="2" destOrd="0" parTransId="{988C7292-C554-4D07-B208-D78D7E2D424B}" sibTransId="{328E1C20-8AE7-4E6B-92D3-89F580F52A9B}"/>
    <dgm:cxn modelId="{51F07A16-807E-47E1-A217-473E3A73016A}" srcId="{F080A122-C8A8-4DEB-BA09-FCAE942FC8B5}" destId="{C2D7E1CF-5F74-47C0-A2F6-879617DB0693}" srcOrd="0" destOrd="0" parTransId="{E683343E-BAE5-4A15-8BB4-E6DCD8DF8344}" sibTransId="{12CE27E0-98F7-403E-A23E-1682611F0E15}"/>
    <dgm:cxn modelId="{FFB1921B-6A63-4C71-8B23-1A1F13A5CEFA}" srcId="{061C95AB-A106-43D7-81EA-B2BD878C9191}" destId="{E18F1A50-A6B9-4F64-B904-A33C95B069AA}" srcOrd="1" destOrd="0" parTransId="{B46B97CC-544B-4F24-9650-8C3123082E50}" sibTransId="{7DAADA5A-2D05-4148-80FA-D9B9D59A063B}"/>
    <dgm:cxn modelId="{A3E1B425-CDA6-4E26-B5F7-6833B93B8D54}" type="presOf" srcId="{A81E10E4-3C25-4500-BFCE-7208B3EB6BE2}" destId="{73402949-67C8-4595-ABC1-1B93E1CEEE0F}" srcOrd="0" destOrd="4" presId="urn:microsoft.com/office/officeart/2005/8/layout/list1"/>
    <dgm:cxn modelId="{CC629929-5C98-4157-98C3-C08D27F98E83}" srcId="{F080A122-C8A8-4DEB-BA09-FCAE942FC8B5}" destId="{061C95AB-A106-43D7-81EA-B2BD878C9191}" srcOrd="1" destOrd="0" parTransId="{28B0338C-2301-4F92-BEF2-5E99318DDD4E}" sibTransId="{F5FB3A8A-E2C0-44AB-8799-3D61D915CD00}"/>
    <dgm:cxn modelId="{15C01A2C-71E9-48FC-A29A-6A1F2458664A}" srcId="{C2D7E1CF-5F74-47C0-A2F6-879617DB0693}" destId="{77564D8A-0690-433A-8D0A-409259D87BA5}" srcOrd="2" destOrd="0" parTransId="{27160FEB-8AB5-4E7A-B2F1-94927216FD40}" sibTransId="{DBB1B463-2B53-47CB-8A3B-B28093B43CE4}"/>
    <dgm:cxn modelId="{E9056832-FBFD-47BE-A273-6B0EED204209}" type="presOf" srcId="{189578E5-CB4F-41B2-AC36-E1223D6DB9B4}" destId="{A85BF2A8-6634-427E-8236-C59768E98C5C}" srcOrd="0" destOrd="3" presId="urn:microsoft.com/office/officeart/2005/8/layout/list1"/>
    <dgm:cxn modelId="{DE931F33-0938-4326-9423-5D8CBA37B31D}" type="presOf" srcId="{AA6536E1-703A-4FC7-975D-4068D077F86F}" destId="{A85BF2A8-6634-427E-8236-C59768E98C5C}" srcOrd="0" destOrd="6" presId="urn:microsoft.com/office/officeart/2005/8/layout/list1"/>
    <dgm:cxn modelId="{89A8473B-1F05-4DA5-9D2C-C18FC56B3A2B}" type="presOf" srcId="{77564D8A-0690-433A-8D0A-409259D87BA5}" destId="{F0369D90-5B3F-461C-A2E2-EE64733B59CF}" srcOrd="0" destOrd="2" presId="urn:microsoft.com/office/officeart/2005/8/layout/list1"/>
    <dgm:cxn modelId="{A846663D-D87F-4492-911C-E0FAB217E6EB}" srcId="{F64ACC0C-CA04-49B7-99EC-51E3A751F9D8}" destId="{AA6536E1-703A-4FC7-975D-4068D077F86F}" srcOrd="6" destOrd="0" parTransId="{E3E5748D-1CF5-43CB-816A-0D8A9ABAC7B7}" sibTransId="{70E799F8-24AD-46C3-BAE8-AA9D3281682E}"/>
    <dgm:cxn modelId="{D9DF4D5B-A6BF-4377-A627-3D2557451B4C}" type="presOf" srcId="{F080A122-C8A8-4DEB-BA09-FCAE942FC8B5}" destId="{4CD34428-54A5-42E6-A399-D041AE7D47EE}" srcOrd="0" destOrd="0" presId="urn:microsoft.com/office/officeart/2005/8/layout/list1"/>
    <dgm:cxn modelId="{4B44B95E-D0FA-45D3-9E0B-F96A3A3889E9}" type="presOf" srcId="{03D2423E-0F8D-4CA8-A7D7-DA222E3F47FF}" destId="{A85BF2A8-6634-427E-8236-C59768E98C5C}" srcOrd="0" destOrd="4" presId="urn:microsoft.com/office/officeart/2005/8/layout/list1"/>
    <dgm:cxn modelId="{49B33D44-43B6-4FCF-8E87-377213483919}" srcId="{061C95AB-A106-43D7-81EA-B2BD878C9191}" destId="{A81E10E4-3C25-4500-BFCE-7208B3EB6BE2}" srcOrd="4" destOrd="0" parTransId="{2BCC58F3-B8FF-44F8-A32B-FF60132494FF}" sibTransId="{642DC924-8AEF-475A-AFB3-7E0C9FCB9635}"/>
    <dgm:cxn modelId="{BE983066-3F97-494C-9CFC-D3CF6A6BAE04}" srcId="{F64ACC0C-CA04-49B7-99EC-51E3A751F9D8}" destId="{543C4564-D079-44C1-B5DA-5DAF0655AA1A}" srcOrd="1" destOrd="0" parTransId="{922E4428-3812-47D1-9C4C-BE9A352188A1}" sibTransId="{095C7D9A-C2F5-415B-BF4F-F210BF88D64F}"/>
    <dgm:cxn modelId="{5736EF69-7823-410C-BE58-B8D9F59F9A4F}" type="presOf" srcId="{698DCE52-3CFF-4B84-B5D0-D07504228037}" destId="{73402949-67C8-4595-ABC1-1B93E1CEEE0F}" srcOrd="0" destOrd="3" presId="urn:microsoft.com/office/officeart/2005/8/layout/list1"/>
    <dgm:cxn modelId="{8138C46A-495F-43A7-AC5C-D78D64520162}" type="presOf" srcId="{061C95AB-A106-43D7-81EA-B2BD878C9191}" destId="{BBA7BD37-15EC-42B6-9C7A-A34777D3612C}" srcOrd="1" destOrd="0" presId="urn:microsoft.com/office/officeart/2005/8/layout/list1"/>
    <dgm:cxn modelId="{F752986F-48DA-431C-9596-63AE1DFB822C}" type="presOf" srcId="{C7C02BE8-65E4-472F-BC2E-5C2022225A14}" destId="{A85BF2A8-6634-427E-8236-C59768E98C5C}" srcOrd="0" destOrd="2" presId="urn:microsoft.com/office/officeart/2005/8/layout/list1"/>
    <dgm:cxn modelId="{C6090C50-92A4-43A4-9D5D-E4B7E7C7BC1E}" srcId="{F080A122-C8A8-4DEB-BA09-FCAE942FC8B5}" destId="{F64ACC0C-CA04-49B7-99EC-51E3A751F9D8}" srcOrd="2" destOrd="0" parTransId="{1538429C-80CA-444F-8697-0575D52D6DA6}" sibTransId="{C15F6C2F-5A1F-40D9-8DC9-80B22932CDC9}"/>
    <dgm:cxn modelId="{97835D70-17A3-4A3F-929A-21FA270AE40F}" type="presOf" srcId="{F932E2CA-E0BD-4646-AAF7-280864530B9C}" destId="{A85BF2A8-6634-427E-8236-C59768E98C5C}" srcOrd="0" destOrd="5" presId="urn:microsoft.com/office/officeart/2005/8/layout/list1"/>
    <dgm:cxn modelId="{97D67D50-D8A3-47B3-BB47-727088C1C069}" type="presOf" srcId="{E18F1A50-A6B9-4F64-B904-A33C95B069AA}" destId="{73402949-67C8-4595-ABC1-1B93E1CEEE0F}" srcOrd="0" destOrd="1" presId="urn:microsoft.com/office/officeart/2005/8/layout/list1"/>
    <dgm:cxn modelId="{8D0EBD70-F809-49FB-8D26-4E250BDC38FC}" srcId="{F64ACC0C-CA04-49B7-99EC-51E3A751F9D8}" destId="{BF3FF523-9E0D-42A9-BE5C-66086D4E684F}" srcOrd="0" destOrd="0" parTransId="{39960096-4DB2-4591-887E-26801DAB85B6}" sibTransId="{AD5EA254-13BB-485A-AEAB-11075406DD02}"/>
    <dgm:cxn modelId="{CD4FBE51-A405-4795-8783-84D6599749B3}" srcId="{C2D7E1CF-5F74-47C0-A2F6-879617DB0693}" destId="{B76C6F52-B62E-4315-832C-D3D5C17B7820}" srcOrd="1" destOrd="0" parTransId="{A5BE0036-358E-4B24-8914-593C6E7138F7}" sibTransId="{C0235B6F-4352-4D12-8A36-C2779A2DD99A}"/>
    <dgm:cxn modelId="{AA61C273-B92B-4B9F-A207-F81545CE7EA2}" type="presOf" srcId="{C2D7E1CF-5F74-47C0-A2F6-879617DB0693}" destId="{6B0A8EFA-10BD-4730-87BF-FD88FE80D70F}" srcOrd="0" destOrd="0" presId="urn:microsoft.com/office/officeart/2005/8/layout/list1"/>
    <dgm:cxn modelId="{FD23CC73-412A-4108-8A25-81463DCDFE57}" srcId="{F64ACC0C-CA04-49B7-99EC-51E3A751F9D8}" destId="{EE78ED3E-F3A9-4332-95A6-9647A9CB22B5}" srcOrd="7" destOrd="0" parTransId="{6BC383D1-AC79-467C-AADE-6933D6606AA6}" sibTransId="{C13A9712-685B-4118-B1B6-6C4301EF5CE6}"/>
    <dgm:cxn modelId="{81CF737B-E7CF-4575-92CE-BD3A67C7CDC2}" type="presOf" srcId="{543C4564-D079-44C1-B5DA-5DAF0655AA1A}" destId="{A85BF2A8-6634-427E-8236-C59768E98C5C}" srcOrd="0" destOrd="1" presId="urn:microsoft.com/office/officeart/2005/8/layout/list1"/>
    <dgm:cxn modelId="{AE1FAB85-8501-437A-B60F-57FB33D2275C}" type="presOf" srcId="{BF3FF523-9E0D-42A9-BE5C-66086D4E684F}" destId="{A85BF2A8-6634-427E-8236-C59768E98C5C}" srcOrd="0" destOrd="0" presId="urn:microsoft.com/office/officeart/2005/8/layout/list1"/>
    <dgm:cxn modelId="{B21F208C-E1AD-4111-B974-562DDC01B0BF}" type="presOf" srcId="{F64ACC0C-CA04-49B7-99EC-51E3A751F9D8}" destId="{C69C4248-DDE2-4131-BE4B-7D078EC7B296}" srcOrd="1" destOrd="0" presId="urn:microsoft.com/office/officeart/2005/8/layout/list1"/>
    <dgm:cxn modelId="{C832D28D-36E0-44A8-8FBE-123F9FFE4FF4}" type="presOf" srcId="{F64ACC0C-CA04-49B7-99EC-51E3A751F9D8}" destId="{7DB46FBB-3A64-4BFE-9B33-D3D1FACD5B52}" srcOrd="0" destOrd="0" presId="urn:microsoft.com/office/officeart/2005/8/layout/list1"/>
    <dgm:cxn modelId="{49232797-C416-4417-8D1D-7E0102216442}" type="presOf" srcId="{C087FC15-BA1A-4817-8C67-CEAC30889BDF}" destId="{F0369D90-5B3F-461C-A2E2-EE64733B59CF}" srcOrd="0" destOrd="4" presId="urn:microsoft.com/office/officeart/2005/8/layout/list1"/>
    <dgm:cxn modelId="{C37AC49A-6FF7-401A-AF2D-4EF643716F7E}" type="presOf" srcId="{88A407E3-2601-452C-A40C-844335429B40}" destId="{A85BF2A8-6634-427E-8236-C59768E98C5C}" srcOrd="0" destOrd="8" presId="urn:microsoft.com/office/officeart/2005/8/layout/list1"/>
    <dgm:cxn modelId="{F64F6DA1-5077-4B4A-9C70-FD0BA37F4F60}" type="presOf" srcId="{EE78ED3E-F3A9-4332-95A6-9647A9CB22B5}" destId="{A85BF2A8-6634-427E-8236-C59768E98C5C}" srcOrd="0" destOrd="7" presId="urn:microsoft.com/office/officeart/2005/8/layout/list1"/>
    <dgm:cxn modelId="{0DF417AF-1033-42CD-96E4-0BBF4AB4C453}" type="presOf" srcId="{BF2DDDD9-D522-4FC1-AC38-F3FC16574C82}" destId="{73402949-67C8-4595-ABC1-1B93E1CEEE0F}" srcOrd="0" destOrd="2" presId="urn:microsoft.com/office/officeart/2005/8/layout/list1"/>
    <dgm:cxn modelId="{727433B0-076C-4AC9-91D7-3CB321F896BE}" srcId="{061C95AB-A106-43D7-81EA-B2BD878C9191}" destId="{4A613B05-785F-416A-86F7-1560F071BFAF}" srcOrd="0" destOrd="0" parTransId="{27F63705-65C8-401C-B3D2-74D2596FF6F9}" sibTransId="{6065B165-01F4-460F-B572-E5C0634BCC0D}"/>
    <dgm:cxn modelId="{6978D8B1-9BFD-4DDE-9C52-077332EF6C44}" srcId="{F64ACC0C-CA04-49B7-99EC-51E3A751F9D8}" destId="{189578E5-CB4F-41B2-AC36-E1223D6DB9B4}" srcOrd="3" destOrd="0" parTransId="{77A043A9-BBF3-4DB1-BF44-308FB290D735}" sibTransId="{86D3FAEC-8378-49CA-B922-8544A865A138}"/>
    <dgm:cxn modelId="{8411FDB2-3400-426F-BBA4-52C99BCB473F}" type="presOf" srcId="{DD11839D-04BA-4124-ABAE-FD9F50909F4F}" destId="{73402949-67C8-4595-ABC1-1B93E1CEEE0F}" srcOrd="0" destOrd="5" presId="urn:microsoft.com/office/officeart/2005/8/layout/list1"/>
    <dgm:cxn modelId="{DD0A47B6-B58C-4A27-BB34-9E9099FBCB16}" srcId="{C2D7E1CF-5F74-47C0-A2F6-879617DB0693}" destId="{C087FC15-BA1A-4817-8C67-CEAC30889BDF}" srcOrd="4" destOrd="0" parTransId="{98EC3474-08F3-44C9-8C12-2639279416C3}" sibTransId="{6B711165-5CB3-4CA0-A85E-082A0C4E7525}"/>
    <dgm:cxn modelId="{269A93B8-AD6F-4EE8-95FB-6C8D5739094B}" type="presOf" srcId="{061C95AB-A106-43D7-81EA-B2BD878C9191}" destId="{623FC08C-7230-416E-B752-AF672A9467BE}" srcOrd="0" destOrd="0" presId="urn:microsoft.com/office/officeart/2005/8/layout/list1"/>
    <dgm:cxn modelId="{356150BB-9F4C-4A46-ABA8-83C43D9F8984}" srcId="{F64ACC0C-CA04-49B7-99EC-51E3A751F9D8}" destId="{03D2423E-0F8D-4CA8-A7D7-DA222E3F47FF}" srcOrd="4" destOrd="0" parTransId="{D1B06A91-A915-4264-A6CB-723F70E05C86}" sibTransId="{5DEF261A-8E46-4602-B14B-4CCE3E2916BE}"/>
    <dgm:cxn modelId="{FE7A87BC-E030-4BF4-A8A6-95691F1B4230}" type="presOf" srcId="{8AC506A1-4CEB-402B-B216-6D8F595BEB33}" destId="{F0369D90-5B3F-461C-A2E2-EE64733B59CF}" srcOrd="0" destOrd="0" presId="urn:microsoft.com/office/officeart/2005/8/layout/list1"/>
    <dgm:cxn modelId="{A1AD7FBD-AD39-48D4-8D30-EE5A530EB37E}" srcId="{F64ACC0C-CA04-49B7-99EC-51E3A751F9D8}" destId="{88A407E3-2601-452C-A40C-844335429B40}" srcOrd="8" destOrd="0" parTransId="{11E520EB-432A-4B8F-9778-6EBFE93961E2}" sibTransId="{151F5CEF-7CD6-4F5B-8826-E67DF1CCD21F}"/>
    <dgm:cxn modelId="{23BAA4C1-FAD2-4E6C-B4E2-010B60DFC004}" srcId="{F64ACC0C-CA04-49B7-99EC-51E3A751F9D8}" destId="{C7C02BE8-65E4-472F-BC2E-5C2022225A14}" srcOrd="2" destOrd="0" parTransId="{6D0BD8FF-BA8A-4DF4-BB16-98A66610E548}" sibTransId="{DD7730F9-19E8-4941-991B-48CB446D587A}"/>
    <dgm:cxn modelId="{AC9829C9-E1DA-4368-940D-645E8988D528}" srcId="{C2D7E1CF-5F74-47C0-A2F6-879617DB0693}" destId="{8AC506A1-4CEB-402B-B216-6D8F595BEB33}" srcOrd="0" destOrd="0" parTransId="{9585D671-4D82-4078-B5E6-73061D6EC087}" sibTransId="{FA781443-3172-452A-91B2-A109ADD2EB37}"/>
    <dgm:cxn modelId="{FBA244CC-E9F7-4830-B209-67DD8E9590A4}" srcId="{F64ACC0C-CA04-49B7-99EC-51E3A751F9D8}" destId="{F932E2CA-E0BD-4646-AAF7-280864530B9C}" srcOrd="5" destOrd="0" parTransId="{9372E282-81CE-401E-8903-78BD0E03EAAB}" sibTransId="{2401E221-8A53-48DE-8CF6-BB91CCEA39D0}"/>
    <dgm:cxn modelId="{03716ADF-6032-4C8D-8AA2-81F9A37E90FA}" type="presOf" srcId="{C2D7E1CF-5F74-47C0-A2F6-879617DB0693}" destId="{6D750D7F-3018-4813-9FBE-BB56EF685A50}" srcOrd="1" destOrd="0" presId="urn:microsoft.com/office/officeart/2005/8/layout/list1"/>
    <dgm:cxn modelId="{14D844E2-0595-4B57-9C5F-1C8F3FAB41BF}" srcId="{061C95AB-A106-43D7-81EA-B2BD878C9191}" destId="{698DCE52-3CFF-4B84-B5D0-D07504228037}" srcOrd="3" destOrd="0" parTransId="{C5E1E824-4483-4C7B-AC3E-CCD8F6F573D6}" sibTransId="{D1B8C500-E92B-4FD0-8C03-D9AE4224BEAC}"/>
    <dgm:cxn modelId="{04E9A4EE-137F-46BE-A178-AC943AFD205B}" srcId="{C2D7E1CF-5F74-47C0-A2F6-879617DB0693}" destId="{8D848CF0-2AB3-4746-9E7A-9BA3B2365B25}" srcOrd="3" destOrd="0" parTransId="{BF9D7021-0E2A-41D7-9267-CC14A301BF17}" sibTransId="{0A017CB8-658D-4453-8FF7-DFB89B42BD3E}"/>
    <dgm:cxn modelId="{2F3FC7F2-531A-463A-8D50-6436B8179522}" srcId="{061C95AB-A106-43D7-81EA-B2BD878C9191}" destId="{DD11839D-04BA-4124-ABAE-FD9F50909F4F}" srcOrd="5" destOrd="0" parTransId="{637A10D9-179E-4EBC-8FEF-073C00D71436}" sibTransId="{F3586F0C-D2AE-4C16-8943-69B9251A468D}"/>
    <dgm:cxn modelId="{87312BFD-D79A-49F5-AC05-D8F36807FA09}" type="presOf" srcId="{B76C6F52-B62E-4315-832C-D3D5C17B7820}" destId="{F0369D90-5B3F-461C-A2E2-EE64733B59CF}" srcOrd="0" destOrd="1" presId="urn:microsoft.com/office/officeart/2005/8/layout/list1"/>
    <dgm:cxn modelId="{0C839D73-8889-4173-AE51-1FD04E2375E1}" type="presParOf" srcId="{4CD34428-54A5-42E6-A399-D041AE7D47EE}" destId="{0ABF2754-DDD9-483C-B952-27CA720F059B}" srcOrd="0" destOrd="0" presId="urn:microsoft.com/office/officeart/2005/8/layout/list1"/>
    <dgm:cxn modelId="{85753740-617C-4440-BF9B-071FB68A545D}" type="presParOf" srcId="{0ABF2754-DDD9-483C-B952-27CA720F059B}" destId="{6B0A8EFA-10BD-4730-87BF-FD88FE80D70F}" srcOrd="0" destOrd="0" presId="urn:microsoft.com/office/officeart/2005/8/layout/list1"/>
    <dgm:cxn modelId="{C538D794-D897-4DAF-AD88-7606A68E117F}" type="presParOf" srcId="{0ABF2754-DDD9-483C-B952-27CA720F059B}" destId="{6D750D7F-3018-4813-9FBE-BB56EF685A50}" srcOrd="1" destOrd="0" presId="urn:microsoft.com/office/officeart/2005/8/layout/list1"/>
    <dgm:cxn modelId="{32E32FAF-6AE0-4BF6-89BE-80C454BE99B6}" type="presParOf" srcId="{4CD34428-54A5-42E6-A399-D041AE7D47EE}" destId="{0D3672F9-DB1A-45F5-AAE1-4CE1FADE20D0}" srcOrd="1" destOrd="0" presId="urn:microsoft.com/office/officeart/2005/8/layout/list1"/>
    <dgm:cxn modelId="{FAC89394-11AA-4C36-A5CD-C52DFF972169}" type="presParOf" srcId="{4CD34428-54A5-42E6-A399-D041AE7D47EE}" destId="{F0369D90-5B3F-461C-A2E2-EE64733B59CF}" srcOrd="2" destOrd="0" presId="urn:microsoft.com/office/officeart/2005/8/layout/list1"/>
    <dgm:cxn modelId="{C49F446D-444E-4926-9D50-239AD2355CAE}" type="presParOf" srcId="{4CD34428-54A5-42E6-A399-D041AE7D47EE}" destId="{4D4872F7-0511-42E7-A69E-57543C5FCDC7}" srcOrd="3" destOrd="0" presId="urn:microsoft.com/office/officeart/2005/8/layout/list1"/>
    <dgm:cxn modelId="{96218285-6ED9-4E61-94C8-D9691BD626E5}" type="presParOf" srcId="{4CD34428-54A5-42E6-A399-D041AE7D47EE}" destId="{E8BF8283-5B4B-4D40-8BC0-58BB5A785D18}" srcOrd="4" destOrd="0" presId="urn:microsoft.com/office/officeart/2005/8/layout/list1"/>
    <dgm:cxn modelId="{203D580E-8C4D-4033-92CD-70C9E193956A}" type="presParOf" srcId="{E8BF8283-5B4B-4D40-8BC0-58BB5A785D18}" destId="{623FC08C-7230-416E-B752-AF672A9467BE}" srcOrd="0" destOrd="0" presId="urn:microsoft.com/office/officeart/2005/8/layout/list1"/>
    <dgm:cxn modelId="{612158EE-C9EA-498B-B396-3A0B2693670D}" type="presParOf" srcId="{E8BF8283-5B4B-4D40-8BC0-58BB5A785D18}" destId="{BBA7BD37-15EC-42B6-9C7A-A34777D3612C}" srcOrd="1" destOrd="0" presId="urn:microsoft.com/office/officeart/2005/8/layout/list1"/>
    <dgm:cxn modelId="{263C58C7-057A-4C3D-B38C-9A56510DBADD}" type="presParOf" srcId="{4CD34428-54A5-42E6-A399-D041AE7D47EE}" destId="{CE72CA66-D337-43FA-836C-22BEF55327BE}" srcOrd="5" destOrd="0" presId="urn:microsoft.com/office/officeart/2005/8/layout/list1"/>
    <dgm:cxn modelId="{649E829C-BCA6-47D7-AC40-54A983329585}" type="presParOf" srcId="{4CD34428-54A5-42E6-A399-D041AE7D47EE}" destId="{73402949-67C8-4595-ABC1-1B93E1CEEE0F}" srcOrd="6" destOrd="0" presId="urn:microsoft.com/office/officeart/2005/8/layout/list1"/>
    <dgm:cxn modelId="{0030F8FC-380D-4007-9BDB-EE2DE0676A12}" type="presParOf" srcId="{4CD34428-54A5-42E6-A399-D041AE7D47EE}" destId="{0F7F7010-122D-4548-899C-42A05F5E114E}" srcOrd="7" destOrd="0" presId="urn:microsoft.com/office/officeart/2005/8/layout/list1"/>
    <dgm:cxn modelId="{B6E527D8-8160-4C54-AC73-C8AF96687F49}" type="presParOf" srcId="{4CD34428-54A5-42E6-A399-D041AE7D47EE}" destId="{3926484A-1EED-4C97-824D-0C46BFA14D38}" srcOrd="8" destOrd="0" presId="urn:microsoft.com/office/officeart/2005/8/layout/list1"/>
    <dgm:cxn modelId="{80B5D503-10B6-45E6-98FD-6A84A3F32AF3}" type="presParOf" srcId="{3926484A-1EED-4C97-824D-0C46BFA14D38}" destId="{7DB46FBB-3A64-4BFE-9B33-D3D1FACD5B52}" srcOrd="0" destOrd="0" presId="urn:microsoft.com/office/officeart/2005/8/layout/list1"/>
    <dgm:cxn modelId="{CD5E1BF2-5AB6-4EC5-8C71-C6E141EFB488}" type="presParOf" srcId="{3926484A-1EED-4C97-824D-0C46BFA14D38}" destId="{C69C4248-DDE2-4131-BE4B-7D078EC7B296}" srcOrd="1" destOrd="0" presId="urn:microsoft.com/office/officeart/2005/8/layout/list1"/>
    <dgm:cxn modelId="{34EF2FED-BA08-4D12-8E5B-C7C375485B00}" type="presParOf" srcId="{4CD34428-54A5-42E6-A399-D041AE7D47EE}" destId="{20446F8B-02D4-414D-8066-F754E471B723}" srcOrd="9" destOrd="0" presId="urn:microsoft.com/office/officeart/2005/8/layout/list1"/>
    <dgm:cxn modelId="{1E3C3813-110A-48AB-92CA-874A285E5D94}" type="presParOf" srcId="{4CD34428-54A5-42E6-A399-D041AE7D47EE}" destId="{A85BF2A8-6634-427E-8236-C59768E98C5C}" srcOrd="10"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77FEF3-CBF6-4446-91B7-1E29F4BC9BC9}">
      <dsp:nvSpPr>
        <dsp:cNvPr id="0" name=""/>
        <dsp:cNvSpPr/>
      </dsp:nvSpPr>
      <dsp:spPr>
        <a:xfrm>
          <a:off x="0" y="3172353"/>
          <a:ext cx="8574601" cy="2081407"/>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Arial Narrow" panose="020B0606020202030204" pitchFamily="34" charset="0"/>
            </a:rPr>
            <a:t>Labor Costs for 2017</a:t>
          </a:r>
        </a:p>
      </dsp:txBody>
      <dsp:txXfrm>
        <a:off x="0" y="3172353"/>
        <a:ext cx="8574601" cy="1123959"/>
      </dsp:txXfrm>
    </dsp:sp>
    <dsp:sp modelId="{33D40F92-DB93-4EB2-9590-732CA236F92E}">
      <dsp:nvSpPr>
        <dsp:cNvPr id="0" name=""/>
        <dsp:cNvSpPr/>
      </dsp:nvSpPr>
      <dsp:spPr>
        <a:xfrm>
          <a:off x="50919" y="4254685"/>
          <a:ext cx="2893090" cy="957447"/>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Arial Narrow" panose="020B0606020202030204" pitchFamily="34" charset="0"/>
            </a:rPr>
            <a:t>1 Pharmacist FTE (GS12) $115,870</a:t>
          </a:r>
        </a:p>
      </dsp:txBody>
      <dsp:txXfrm>
        <a:off x="50919" y="4254685"/>
        <a:ext cx="2893090" cy="957447"/>
      </dsp:txXfrm>
    </dsp:sp>
    <dsp:sp modelId="{C128A6B4-AB13-4BFB-A0F7-F4DEA6C2FEB2}">
      <dsp:nvSpPr>
        <dsp:cNvPr id="0" name=""/>
        <dsp:cNvSpPr/>
      </dsp:nvSpPr>
      <dsp:spPr>
        <a:xfrm>
          <a:off x="2895868" y="4254685"/>
          <a:ext cx="2893090" cy="957447"/>
        </a:xfrm>
        <a:prstGeom prst="rect">
          <a:avLst/>
        </a:prstGeom>
        <a:solidFill>
          <a:schemeClr val="accent3">
            <a:tint val="40000"/>
            <a:alpha val="90000"/>
            <a:hueOff val="237561"/>
            <a:satOff val="2293"/>
            <a:lumOff val="125"/>
            <a:alphaOff val="0"/>
          </a:schemeClr>
        </a:solidFill>
        <a:ln w="25400" cap="flat" cmpd="sng" algn="ctr">
          <a:solidFill>
            <a:schemeClr val="accent3">
              <a:tint val="40000"/>
              <a:alpha val="90000"/>
              <a:hueOff val="237561"/>
              <a:satOff val="2293"/>
              <a:lumOff val="12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Arial Narrow" panose="020B0606020202030204" pitchFamily="34" charset="0"/>
            </a:rPr>
            <a:t>2 Technician FTEs  (GS6) $88,088</a:t>
          </a:r>
        </a:p>
      </dsp:txBody>
      <dsp:txXfrm>
        <a:off x="2895868" y="4254685"/>
        <a:ext cx="2893090" cy="957447"/>
      </dsp:txXfrm>
    </dsp:sp>
    <dsp:sp modelId="{05EE6FFB-C1BA-4DB8-9178-497DA0743B7F}">
      <dsp:nvSpPr>
        <dsp:cNvPr id="0" name=""/>
        <dsp:cNvSpPr/>
      </dsp:nvSpPr>
      <dsp:spPr>
        <a:xfrm>
          <a:off x="5740818" y="4254685"/>
          <a:ext cx="2782863" cy="957447"/>
        </a:xfrm>
        <a:prstGeom prst="rect">
          <a:avLst/>
        </a:prstGeom>
        <a:solidFill>
          <a:schemeClr val="accent3">
            <a:tint val="40000"/>
            <a:alpha val="90000"/>
            <a:hueOff val="475123"/>
            <a:satOff val="4585"/>
            <a:lumOff val="250"/>
            <a:alphaOff val="0"/>
          </a:schemeClr>
        </a:solidFill>
        <a:ln w="25400" cap="flat" cmpd="sng" algn="ctr">
          <a:solidFill>
            <a:schemeClr val="accent3">
              <a:tint val="40000"/>
              <a:alpha val="90000"/>
              <a:hueOff val="475123"/>
              <a:satOff val="4585"/>
              <a:lumOff val="2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Arial Narrow" panose="020B0606020202030204" pitchFamily="34" charset="0"/>
            </a:rPr>
            <a:t>Total Labor Costs/</a:t>
          </a:r>
          <a:r>
            <a:rPr lang="en-US" sz="2200" b="1" kern="1200" dirty="0" err="1">
              <a:latin typeface="Arial Narrow" panose="020B0606020202030204" pitchFamily="34" charset="0"/>
            </a:rPr>
            <a:t>Yr</a:t>
          </a:r>
          <a:r>
            <a:rPr lang="en-US" sz="2200" b="1" kern="1200" dirty="0">
              <a:latin typeface="Arial Narrow" panose="020B0606020202030204" pitchFamily="34" charset="0"/>
            </a:rPr>
            <a:t>: $203,958</a:t>
          </a:r>
        </a:p>
      </dsp:txBody>
      <dsp:txXfrm>
        <a:off x="5740818" y="4254685"/>
        <a:ext cx="2782863" cy="957447"/>
      </dsp:txXfrm>
    </dsp:sp>
    <dsp:sp modelId="{B1E8BB19-FAC9-410A-8BC4-773482D90C45}">
      <dsp:nvSpPr>
        <dsp:cNvPr id="0" name=""/>
        <dsp:cNvSpPr/>
      </dsp:nvSpPr>
      <dsp:spPr>
        <a:xfrm rot="10800000">
          <a:off x="0" y="2370"/>
          <a:ext cx="8574601" cy="3201204"/>
        </a:xfrm>
        <a:prstGeom prst="upArrowCallout">
          <a:avLst/>
        </a:prstGeom>
        <a:solidFill>
          <a:schemeClr val="accent3">
            <a:hueOff val="1195977"/>
            <a:satOff val="9943"/>
            <a:lumOff val="784"/>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Arial Narrow" panose="020B0606020202030204" pitchFamily="34" charset="0"/>
            </a:rPr>
            <a:t>Labor Costs for 2015 and 2016</a:t>
          </a:r>
        </a:p>
      </dsp:txBody>
      <dsp:txXfrm rot="-10800000">
        <a:off x="0" y="2370"/>
        <a:ext cx="8574601" cy="1123622"/>
      </dsp:txXfrm>
    </dsp:sp>
    <dsp:sp modelId="{ADDA70ED-7366-47CC-B868-44D3D06B83F6}">
      <dsp:nvSpPr>
        <dsp:cNvPr id="0" name=""/>
        <dsp:cNvSpPr/>
      </dsp:nvSpPr>
      <dsp:spPr>
        <a:xfrm>
          <a:off x="33283" y="1101929"/>
          <a:ext cx="2855409" cy="957160"/>
        </a:xfrm>
        <a:prstGeom prst="rect">
          <a:avLst/>
        </a:prstGeom>
        <a:solidFill>
          <a:schemeClr val="accent3">
            <a:tint val="40000"/>
            <a:alpha val="90000"/>
            <a:hueOff val="712684"/>
            <a:satOff val="6878"/>
            <a:lumOff val="376"/>
            <a:alphaOff val="0"/>
          </a:schemeClr>
        </a:solidFill>
        <a:ln w="25400" cap="flat" cmpd="sng" algn="ctr">
          <a:solidFill>
            <a:schemeClr val="accent3">
              <a:tint val="40000"/>
              <a:alpha val="90000"/>
              <a:hueOff val="712684"/>
              <a:satOff val="6878"/>
              <a:lumOff val="37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Arial Narrow" panose="020B0606020202030204" pitchFamily="34" charset="0"/>
            </a:rPr>
            <a:t>0.5 Pharmacist FTE (GS12) $55,123 -  $57,360</a:t>
          </a:r>
        </a:p>
      </dsp:txBody>
      <dsp:txXfrm>
        <a:off x="33283" y="1101929"/>
        <a:ext cx="2855409" cy="957160"/>
      </dsp:txXfrm>
    </dsp:sp>
    <dsp:sp modelId="{773F48A6-38EB-4693-9AEF-4DB3F917DE26}">
      <dsp:nvSpPr>
        <dsp:cNvPr id="0" name=""/>
        <dsp:cNvSpPr/>
      </dsp:nvSpPr>
      <dsp:spPr>
        <a:xfrm>
          <a:off x="2859595" y="1101929"/>
          <a:ext cx="2855409" cy="957160"/>
        </a:xfrm>
        <a:prstGeom prst="rect">
          <a:avLst/>
        </a:prstGeom>
        <a:solidFill>
          <a:schemeClr val="accent3">
            <a:tint val="40000"/>
            <a:alpha val="90000"/>
            <a:hueOff val="950246"/>
            <a:satOff val="9170"/>
            <a:lumOff val="501"/>
            <a:alphaOff val="0"/>
          </a:schemeClr>
        </a:solidFill>
        <a:ln w="25400" cap="flat" cmpd="sng" algn="ctr">
          <a:solidFill>
            <a:schemeClr val="accent3">
              <a:tint val="40000"/>
              <a:alpha val="90000"/>
              <a:hueOff val="950246"/>
              <a:satOff val="9170"/>
              <a:lumOff val="50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Arial Narrow" panose="020B0606020202030204" pitchFamily="34" charset="0"/>
            </a:rPr>
            <a:t>2.5 Technician FTEs (GS6) $106,755 - $108,050</a:t>
          </a:r>
        </a:p>
      </dsp:txBody>
      <dsp:txXfrm>
        <a:off x="2859595" y="1101929"/>
        <a:ext cx="2855409" cy="957160"/>
      </dsp:txXfrm>
    </dsp:sp>
    <dsp:sp modelId="{17B64847-4D76-4F51-A841-424AFFB3AC8B}">
      <dsp:nvSpPr>
        <dsp:cNvPr id="0" name=""/>
        <dsp:cNvSpPr/>
      </dsp:nvSpPr>
      <dsp:spPr>
        <a:xfrm>
          <a:off x="5685908" y="1101929"/>
          <a:ext cx="2855409" cy="957160"/>
        </a:xfrm>
        <a:prstGeom prst="rect">
          <a:avLst/>
        </a:prstGeom>
        <a:solidFill>
          <a:schemeClr val="accent3">
            <a:tint val="40000"/>
            <a:alpha val="90000"/>
            <a:hueOff val="1187807"/>
            <a:satOff val="11463"/>
            <a:lumOff val="626"/>
            <a:alphaOff val="0"/>
          </a:schemeClr>
        </a:solidFill>
        <a:ln w="25400" cap="flat" cmpd="sng" algn="ctr">
          <a:solidFill>
            <a:schemeClr val="accent3">
              <a:tint val="40000"/>
              <a:alpha val="90000"/>
              <a:hueOff val="1187807"/>
              <a:satOff val="11463"/>
              <a:lumOff val="6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Arial Narrow" panose="020B0606020202030204" pitchFamily="34" charset="0"/>
            </a:rPr>
            <a:t>Total Labor Costs/</a:t>
          </a:r>
          <a:r>
            <a:rPr lang="en-US" sz="2200" b="1" kern="1200" dirty="0" err="1">
              <a:latin typeface="Arial Narrow" panose="020B0606020202030204" pitchFamily="34" charset="0"/>
            </a:rPr>
            <a:t>Yr</a:t>
          </a:r>
          <a:r>
            <a:rPr lang="en-US" sz="2200" b="1" kern="1200" dirty="0">
              <a:latin typeface="Arial Narrow" panose="020B0606020202030204" pitchFamily="34" charset="0"/>
            </a:rPr>
            <a:t>: $161,878 - $165,410</a:t>
          </a:r>
        </a:p>
      </dsp:txBody>
      <dsp:txXfrm>
        <a:off x="5685908" y="1101929"/>
        <a:ext cx="2855409" cy="9571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369D90-5B3F-461C-A2E2-EE64733B59CF}">
      <dsp:nvSpPr>
        <dsp:cNvPr id="0" name=""/>
        <dsp:cNvSpPr/>
      </dsp:nvSpPr>
      <dsp:spPr>
        <a:xfrm>
          <a:off x="0" y="934118"/>
          <a:ext cx="10189267" cy="4128129"/>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0800" tIns="1062228" rIns="790800" bIns="170688" numCol="1" spcCol="1270" anchor="t" anchorCtr="0">
          <a:noAutofit/>
        </a:bodyPr>
        <a:lstStyle/>
        <a:p>
          <a:pPr marL="228600" marR="0" lvl="0" indent="-228600" algn="just" defTabSz="914400" eaLnBrk="1" fontAlgn="auto" latinLnBrk="0" hangingPunct="1">
            <a:lnSpc>
              <a:spcPct val="100000"/>
            </a:lnSpc>
            <a:spcBef>
              <a:spcPct val="0"/>
            </a:spcBef>
            <a:spcAft>
              <a:spcPts val="0"/>
            </a:spcAft>
            <a:buClr>
              <a:schemeClr val="dk1"/>
            </a:buClr>
            <a:buSzPct val="100000"/>
            <a:buFont typeface="Arial" panose="020B0604020202020204" pitchFamily="34" charset="0"/>
            <a:buChar char="•"/>
            <a:tabLst/>
            <a:defRPr/>
          </a:pPr>
          <a:r>
            <a:rPr lang="en-US" sz="2400" kern="1200" dirty="0">
              <a:latin typeface="Arial Narrow" panose="020B0606020202030204" pitchFamily="34" charset="0"/>
            </a:rPr>
            <a:t>National call center proved worth in meeting goal metrics with an  average ABN% of 2.7% and an ASA of 25.14 seconds (Fig. 1 &amp; 2). </a:t>
          </a:r>
        </a:p>
        <a:p>
          <a:pPr marL="228600" marR="0" lvl="0" indent="-228600" algn="just" defTabSz="914400" eaLnBrk="1" fontAlgn="auto" latinLnBrk="0" hangingPunct="1">
            <a:lnSpc>
              <a:spcPct val="100000"/>
            </a:lnSpc>
            <a:spcBef>
              <a:spcPct val="0"/>
            </a:spcBef>
            <a:spcAft>
              <a:spcPts val="0"/>
            </a:spcAft>
            <a:buClr>
              <a:schemeClr val="dk1"/>
            </a:buClr>
            <a:buSzPct val="100000"/>
            <a:buFont typeface="Arial" panose="020B0604020202020204" pitchFamily="34" charset="0"/>
            <a:buChar char="•"/>
            <a:tabLst/>
            <a:defRPr/>
          </a:pPr>
          <a:endParaRPr lang="en-US" sz="1000" kern="1200" dirty="0">
            <a:latin typeface="Arial Narrow" panose="020B0606020202030204" pitchFamily="34" charset="0"/>
          </a:endParaRPr>
        </a:p>
        <a:p>
          <a:pPr marL="228600" lvl="1" indent="-228600" algn="just" defTabSz="1066800">
            <a:lnSpc>
              <a:spcPct val="90000"/>
            </a:lnSpc>
            <a:spcBef>
              <a:spcPct val="0"/>
            </a:spcBef>
            <a:spcAft>
              <a:spcPct val="15000"/>
            </a:spcAft>
            <a:buClr>
              <a:schemeClr val="dk1"/>
            </a:buClr>
            <a:buSzPct val="100000"/>
            <a:buFont typeface="Arial"/>
            <a:buChar char="•"/>
          </a:pPr>
          <a:r>
            <a:rPr lang="en-US" sz="2400" kern="1200" dirty="0">
              <a:latin typeface="Arial Narrow" panose="020B0606020202030204" pitchFamily="34" charset="0"/>
            </a:rPr>
            <a:t>FCR% have increased with each month showcasing less SRs requiring resolution by MVAHS pharmacy (Fig. 4). </a:t>
          </a:r>
          <a:endParaRPr lang="en-US" sz="2400" kern="1200" dirty="0">
            <a:solidFill>
              <a:schemeClr val="tx1"/>
            </a:solidFill>
            <a:latin typeface="Arial Narrow" panose="020B0606020202030204" pitchFamily="34" charset="0"/>
          </a:endParaRPr>
        </a:p>
        <a:p>
          <a:pPr marL="228600" lvl="1" indent="-228600" algn="just" defTabSz="1066800">
            <a:lnSpc>
              <a:spcPct val="90000"/>
            </a:lnSpc>
            <a:spcBef>
              <a:spcPct val="0"/>
            </a:spcBef>
            <a:spcAft>
              <a:spcPct val="15000"/>
            </a:spcAft>
            <a:buClr>
              <a:schemeClr val="dk1"/>
            </a:buClr>
            <a:buSzPct val="100000"/>
            <a:buFont typeface="Arial"/>
            <a:buChar char="•"/>
          </a:pPr>
          <a:endParaRPr lang="en-US" sz="1000" kern="1200" dirty="0">
            <a:solidFill>
              <a:schemeClr val="tx1"/>
            </a:solidFill>
            <a:latin typeface="Arial Narrow" panose="020B0606020202030204" pitchFamily="34" charset="0"/>
          </a:endParaRPr>
        </a:p>
        <a:p>
          <a:pPr marL="228600" lvl="1" indent="-228600" algn="just" defTabSz="1066800">
            <a:lnSpc>
              <a:spcPct val="90000"/>
            </a:lnSpc>
            <a:spcBef>
              <a:spcPct val="0"/>
            </a:spcBef>
            <a:spcAft>
              <a:spcPct val="15000"/>
            </a:spcAft>
            <a:buClr>
              <a:schemeClr val="dk1"/>
            </a:buClr>
            <a:buSzPct val="100000"/>
            <a:buFont typeface="Arial"/>
            <a:buChar char="•"/>
          </a:pPr>
          <a:r>
            <a:rPr lang="en-US" sz="2400" kern="1200" dirty="0">
              <a:solidFill>
                <a:schemeClr val="tx1"/>
              </a:solidFill>
              <a:latin typeface="Arial Narrow" panose="020B0606020202030204" pitchFamily="34" charset="0"/>
            </a:rPr>
            <a:t>Most common requests such as renewals and prescription status inquiries were referred back to MVAHS for further triaging by a pharmacist and/or technician (Fig. 5).</a:t>
          </a:r>
        </a:p>
      </dsp:txBody>
      <dsp:txXfrm>
        <a:off x="0" y="934118"/>
        <a:ext cx="10189267" cy="4128129"/>
      </dsp:txXfrm>
    </dsp:sp>
    <dsp:sp modelId="{6D750D7F-3018-4813-9FBE-BB56EF685A50}">
      <dsp:nvSpPr>
        <dsp:cNvPr id="0" name=""/>
        <dsp:cNvSpPr/>
      </dsp:nvSpPr>
      <dsp:spPr>
        <a:xfrm>
          <a:off x="470968" y="249041"/>
          <a:ext cx="7132486" cy="1261812"/>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9591" tIns="0" rIns="269591" bIns="0" numCol="1" spcCol="1270" anchor="ctr" anchorCtr="0">
          <a:noAutofit/>
        </a:bodyPr>
        <a:lstStyle/>
        <a:p>
          <a:pPr marL="0" lvl="0" indent="0" algn="just" defTabSz="1244600">
            <a:lnSpc>
              <a:spcPct val="90000"/>
            </a:lnSpc>
            <a:spcBef>
              <a:spcPct val="0"/>
            </a:spcBef>
            <a:spcAft>
              <a:spcPct val="35000"/>
            </a:spcAft>
            <a:buClr>
              <a:schemeClr val="dk1"/>
            </a:buClr>
            <a:buSzPct val="100000"/>
            <a:buFont typeface="Arial"/>
            <a:buNone/>
          </a:pPr>
          <a:r>
            <a:rPr lang="en-US" sz="2800" b="1" kern="1200" dirty="0">
              <a:latin typeface="Arial Narrow" panose="020B0606020202030204" pitchFamily="34" charset="0"/>
            </a:rPr>
            <a:t>Call Center Metrics</a:t>
          </a:r>
          <a:endParaRPr lang="en-US" sz="2800" kern="1200" dirty="0"/>
        </a:p>
      </dsp:txBody>
      <dsp:txXfrm>
        <a:off x="532565" y="310638"/>
        <a:ext cx="7009292" cy="1138618"/>
      </dsp:txXfrm>
    </dsp:sp>
    <dsp:sp modelId="{73402949-67C8-4595-ABC1-1B93E1CEEE0F}">
      <dsp:nvSpPr>
        <dsp:cNvPr id="0" name=""/>
        <dsp:cNvSpPr/>
      </dsp:nvSpPr>
      <dsp:spPr>
        <a:xfrm>
          <a:off x="0" y="6143804"/>
          <a:ext cx="10189267" cy="4102539"/>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0800" tIns="1062228" rIns="790800" bIns="71120" numCol="1" spcCol="1270" anchor="t" anchorCtr="0">
          <a:noAutofit/>
        </a:bodyPr>
        <a:lstStyle/>
        <a:p>
          <a:pPr marL="228600" lvl="1" indent="-228600" algn="just" defTabSz="1066800">
            <a:lnSpc>
              <a:spcPct val="90000"/>
            </a:lnSpc>
            <a:spcBef>
              <a:spcPct val="0"/>
            </a:spcBef>
            <a:spcAft>
              <a:spcPct val="15000"/>
            </a:spcAft>
            <a:buChar char="•"/>
          </a:pPr>
          <a:r>
            <a:rPr lang="en-US" sz="2400" kern="1200" dirty="0">
              <a:latin typeface="Arial Narrow" panose="020B0606020202030204" pitchFamily="34" charset="0"/>
            </a:rPr>
            <a:t>First-call resolution failures resulting in referred requests caused delay in patient care due to multiple attempts in reaching the patient (Fig. 6).</a:t>
          </a:r>
          <a:endParaRPr lang="en-US" sz="2400" kern="1200" dirty="0">
            <a:solidFill>
              <a:srgbClr val="FF0000"/>
            </a:solidFill>
            <a:latin typeface="Arial Narrow" panose="020B0606020202030204" pitchFamily="34" charset="0"/>
          </a:endParaRPr>
        </a:p>
        <a:p>
          <a:pPr marL="57150" lvl="1" indent="-57150" algn="just" defTabSz="444500">
            <a:lnSpc>
              <a:spcPct val="90000"/>
            </a:lnSpc>
            <a:spcBef>
              <a:spcPct val="0"/>
            </a:spcBef>
            <a:spcAft>
              <a:spcPct val="15000"/>
            </a:spcAft>
            <a:buChar char="•"/>
          </a:pPr>
          <a:endParaRPr lang="en-US" sz="1000" kern="1200" dirty="0">
            <a:solidFill>
              <a:srgbClr val="FF0000"/>
            </a:solidFill>
            <a:latin typeface="Arial Narrow" panose="020B0606020202030204" pitchFamily="34" charset="0"/>
          </a:endParaRPr>
        </a:p>
        <a:p>
          <a:pPr marL="228600" lvl="1" indent="-228600" algn="just" defTabSz="1066800">
            <a:lnSpc>
              <a:spcPct val="90000"/>
            </a:lnSpc>
            <a:spcBef>
              <a:spcPct val="0"/>
            </a:spcBef>
            <a:spcAft>
              <a:spcPct val="15000"/>
            </a:spcAft>
            <a:buChar char="•"/>
          </a:pPr>
          <a:r>
            <a:rPr lang="en-US" sz="2400" kern="1200" dirty="0">
              <a:latin typeface="Arial Narrow" panose="020B0606020202030204" pitchFamily="34" charset="0"/>
            </a:rPr>
            <a:t>Most common troubleshooting SRs included refill extensions per policy and addressing patient requests for medication renewals (Fig. 6).</a:t>
          </a:r>
        </a:p>
        <a:p>
          <a:pPr marL="57150" lvl="1" indent="-57150" algn="just" defTabSz="444500">
            <a:lnSpc>
              <a:spcPct val="90000"/>
            </a:lnSpc>
            <a:spcBef>
              <a:spcPct val="0"/>
            </a:spcBef>
            <a:spcAft>
              <a:spcPct val="15000"/>
            </a:spcAft>
            <a:buChar char="•"/>
          </a:pPr>
          <a:endParaRPr lang="en-US" sz="1000" kern="1200" dirty="0">
            <a:latin typeface="Arial Narrow" panose="020B0606020202030204" pitchFamily="34" charset="0"/>
          </a:endParaRPr>
        </a:p>
        <a:p>
          <a:pPr marL="228600" lvl="1" indent="-228600" algn="just" defTabSz="1066800">
            <a:lnSpc>
              <a:spcPct val="90000"/>
            </a:lnSpc>
            <a:spcBef>
              <a:spcPct val="0"/>
            </a:spcBef>
            <a:spcAft>
              <a:spcPct val="15000"/>
            </a:spcAft>
            <a:buChar char="•"/>
          </a:pPr>
          <a:r>
            <a:rPr lang="en-US" sz="2400" kern="1200" dirty="0">
              <a:latin typeface="Arial Narrow" panose="020B0606020202030204" pitchFamily="34" charset="0"/>
            </a:rPr>
            <a:t>National call center has the ability to adjust staffing needs to ensure metric goals are met, hence the improvement in ABN%, ASA (sec), and FCR% rather than local call center (Fig. 1, 2, &amp; 4). </a:t>
          </a:r>
        </a:p>
        <a:p>
          <a:pPr marL="228600" lvl="1" indent="-228600" algn="just" defTabSz="1066800">
            <a:lnSpc>
              <a:spcPct val="90000"/>
            </a:lnSpc>
            <a:spcBef>
              <a:spcPct val="0"/>
            </a:spcBef>
            <a:spcAft>
              <a:spcPct val="15000"/>
            </a:spcAft>
            <a:buChar char="•"/>
          </a:pPr>
          <a:endParaRPr lang="en-US" sz="2400" kern="1200" dirty="0">
            <a:latin typeface="Arial Narrow" panose="020B0606020202030204" pitchFamily="34" charset="0"/>
          </a:endParaRPr>
        </a:p>
      </dsp:txBody>
      <dsp:txXfrm>
        <a:off x="0" y="6143804"/>
        <a:ext cx="10189267" cy="4102539"/>
      </dsp:txXfrm>
    </dsp:sp>
    <dsp:sp modelId="{BBA7BD37-15EC-42B6-9C7A-A34777D3612C}">
      <dsp:nvSpPr>
        <dsp:cNvPr id="0" name=""/>
        <dsp:cNvSpPr/>
      </dsp:nvSpPr>
      <dsp:spPr>
        <a:xfrm>
          <a:off x="509463" y="5416761"/>
          <a:ext cx="7132486" cy="1312293"/>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9591" tIns="0" rIns="269591" bIns="0" numCol="1" spcCol="1270" anchor="ctr" anchorCtr="0">
          <a:noAutofit/>
        </a:bodyPr>
        <a:lstStyle/>
        <a:p>
          <a:pPr marL="0" lvl="0" indent="0" algn="just" defTabSz="1244600">
            <a:lnSpc>
              <a:spcPct val="90000"/>
            </a:lnSpc>
            <a:spcBef>
              <a:spcPct val="0"/>
            </a:spcBef>
            <a:spcAft>
              <a:spcPct val="35000"/>
            </a:spcAft>
            <a:buNone/>
          </a:pPr>
          <a:r>
            <a:rPr lang="en-US" sz="2800" b="1" kern="1200" dirty="0">
              <a:latin typeface="Arial Narrow" panose="020B0606020202030204" pitchFamily="34" charset="0"/>
            </a:rPr>
            <a:t>Call Center Methods</a:t>
          </a:r>
        </a:p>
      </dsp:txBody>
      <dsp:txXfrm>
        <a:off x="573524" y="5480822"/>
        <a:ext cx="7004364" cy="1184171"/>
      </dsp:txXfrm>
    </dsp:sp>
    <dsp:sp modelId="{A85BF2A8-6634-427E-8236-C59768E98C5C}">
      <dsp:nvSpPr>
        <dsp:cNvPr id="0" name=""/>
        <dsp:cNvSpPr/>
      </dsp:nvSpPr>
      <dsp:spPr>
        <a:xfrm>
          <a:off x="0" y="11314602"/>
          <a:ext cx="10189267" cy="636656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0800" tIns="1041400" rIns="790800" bIns="170688" numCol="1" spcCol="1270" anchor="t" anchorCtr="0">
          <a:noAutofit/>
        </a:bodyPr>
        <a:lstStyle/>
        <a:p>
          <a:pPr marL="228600" lvl="1" indent="-228600" algn="just" defTabSz="1066800">
            <a:lnSpc>
              <a:spcPct val="90000"/>
            </a:lnSpc>
            <a:spcBef>
              <a:spcPct val="0"/>
            </a:spcBef>
            <a:spcAft>
              <a:spcPct val="15000"/>
            </a:spcAft>
            <a:buChar char="•"/>
          </a:pPr>
          <a:r>
            <a:rPr lang="en-US" sz="2400" kern="1200" dirty="0">
              <a:latin typeface="Arial Narrow" panose="020B0606020202030204" pitchFamily="34" charset="0"/>
            </a:rPr>
            <a:t>For a total of 19,739 calls accepted by the national call center the cost equates to approximately $118,236 at a rate of $5.99 per call;</a:t>
          </a:r>
          <a:r>
            <a:rPr lang="en-US" sz="2400" kern="1200" dirty="0">
              <a:solidFill>
                <a:schemeClr val="tx1"/>
              </a:solidFill>
              <a:latin typeface="Arial Narrow" panose="020B0606020202030204" pitchFamily="34" charset="0"/>
            </a:rPr>
            <a:t> MVAHS is charged monthly rather than per call therefore further analysis is warranted.</a:t>
          </a:r>
        </a:p>
        <a:p>
          <a:pPr marL="57150" lvl="1" indent="-57150" algn="just" defTabSz="444500">
            <a:lnSpc>
              <a:spcPct val="90000"/>
            </a:lnSpc>
            <a:spcBef>
              <a:spcPct val="0"/>
            </a:spcBef>
            <a:spcAft>
              <a:spcPct val="15000"/>
            </a:spcAft>
            <a:buChar char="•"/>
          </a:pPr>
          <a:endParaRPr lang="en-US" sz="1000" kern="1200" dirty="0">
            <a:solidFill>
              <a:schemeClr val="tx1"/>
            </a:solidFill>
            <a:latin typeface="Arial Narrow" panose="020B0606020202030204" pitchFamily="34" charset="0"/>
          </a:endParaRPr>
        </a:p>
        <a:p>
          <a:pPr marL="228600" lvl="1" indent="-228600" algn="just" defTabSz="1066800">
            <a:lnSpc>
              <a:spcPct val="90000"/>
            </a:lnSpc>
            <a:spcBef>
              <a:spcPct val="0"/>
            </a:spcBef>
            <a:spcAft>
              <a:spcPct val="15000"/>
            </a:spcAft>
            <a:buChar char="•"/>
          </a:pPr>
          <a:r>
            <a:rPr lang="en-US" sz="2400" kern="1200" dirty="0">
              <a:latin typeface="Arial Narrow" panose="020B0606020202030204" pitchFamily="34" charset="0"/>
            </a:rPr>
            <a:t>FY2017 total cost of the national call center is calculated to be $311,435 meanwhile total labor costs for local call center in 2015 &amp; 2016 averaged $163,644 (Fig. 3).</a:t>
          </a:r>
          <a:endParaRPr lang="en-US" sz="2400" kern="1200" dirty="0">
            <a:solidFill>
              <a:schemeClr val="tx1"/>
            </a:solidFill>
            <a:latin typeface="Arial Narrow" panose="020B0606020202030204" pitchFamily="34" charset="0"/>
          </a:endParaRPr>
        </a:p>
        <a:p>
          <a:pPr marL="57150" lvl="1" indent="-57150" algn="just" defTabSz="444500">
            <a:lnSpc>
              <a:spcPct val="90000"/>
            </a:lnSpc>
            <a:spcBef>
              <a:spcPct val="0"/>
            </a:spcBef>
            <a:spcAft>
              <a:spcPct val="15000"/>
            </a:spcAft>
            <a:buChar char="•"/>
          </a:pPr>
          <a:endParaRPr lang="en-US" sz="1000" kern="1200" dirty="0">
            <a:solidFill>
              <a:schemeClr val="tx1"/>
            </a:solidFill>
            <a:latin typeface="Arial Narrow" panose="020B0606020202030204" pitchFamily="34" charset="0"/>
          </a:endParaRPr>
        </a:p>
        <a:p>
          <a:pPr marL="228600" lvl="1" indent="-228600" algn="just" defTabSz="1066800">
            <a:lnSpc>
              <a:spcPct val="90000"/>
            </a:lnSpc>
            <a:spcBef>
              <a:spcPct val="0"/>
            </a:spcBef>
            <a:spcAft>
              <a:spcPct val="15000"/>
            </a:spcAft>
            <a:buChar char="•"/>
          </a:pPr>
          <a:r>
            <a:rPr lang="en-US" sz="2400" kern="1200" dirty="0">
              <a:latin typeface="Arial Narrow" panose="020B0606020202030204" pitchFamily="34" charset="0"/>
            </a:rPr>
            <a:t>Total cost of operating both the national call center and the local call center for FY2017 is estimated to be $447,407. </a:t>
          </a:r>
        </a:p>
        <a:p>
          <a:pPr marL="57150" lvl="1" indent="-57150" algn="just" defTabSz="444500">
            <a:lnSpc>
              <a:spcPct val="90000"/>
            </a:lnSpc>
            <a:spcBef>
              <a:spcPct val="0"/>
            </a:spcBef>
            <a:spcAft>
              <a:spcPct val="15000"/>
            </a:spcAft>
            <a:buChar char="•"/>
          </a:pPr>
          <a:endParaRPr lang="en-US" sz="1000" kern="1200" dirty="0">
            <a:latin typeface="Arial Narrow" panose="020B0606020202030204" pitchFamily="34" charset="0"/>
          </a:endParaRPr>
        </a:p>
        <a:p>
          <a:pPr marL="228600" lvl="1" indent="-228600" algn="just" defTabSz="1066800">
            <a:lnSpc>
              <a:spcPct val="90000"/>
            </a:lnSpc>
            <a:spcBef>
              <a:spcPct val="0"/>
            </a:spcBef>
            <a:spcAft>
              <a:spcPct val="15000"/>
            </a:spcAft>
            <a:buChar char="•"/>
          </a:pPr>
          <a:r>
            <a:rPr lang="en-US" sz="2400" kern="1200" dirty="0">
              <a:latin typeface="Arial Narrow" panose="020B0606020202030204" pitchFamily="34" charset="0"/>
            </a:rPr>
            <a:t>In FY18 projected cost of operating the national call center is $427,956 ($35,663 monthly).</a:t>
          </a:r>
        </a:p>
        <a:p>
          <a:pPr marL="57150" lvl="1" indent="-57150" algn="just" defTabSz="444500">
            <a:lnSpc>
              <a:spcPct val="90000"/>
            </a:lnSpc>
            <a:spcBef>
              <a:spcPct val="0"/>
            </a:spcBef>
            <a:spcAft>
              <a:spcPct val="15000"/>
            </a:spcAft>
            <a:buChar char="•"/>
          </a:pPr>
          <a:endParaRPr lang="en-US" sz="1000" kern="1200" dirty="0">
            <a:latin typeface="Arial Narrow" panose="020B0606020202030204" pitchFamily="34" charset="0"/>
          </a:endParaRPr>
        </a:p>
        <a:p>
          <a:pPr marL="228600" lvl="1" indent="-228600" algn="just" defTabSz="1066800">
            <a:lnSpc>
              <a:spcPct val="90000"/>
            </a:lnSpc>
            <a:spcBef>
              <a:spcPct val="0"/>
            </a:spcBef>
            <a:spcAft>
              <a:spcPct val="15000"/>
            </a:spcAft>
            <a:buChar char="•"/>
          </a:pPr>
          <a:r>
            <a:rPr lang="en-US" sz="2400" kern="1200" dirty="0">
              <a:latin typeface="Arial Narrow" panose="020B0606020202030204" pitchFamily="34" charset="0"/>
            </a:rPr>
            <a:t>The cost difference may be more effectively utilized by continuing all call center functions at the local level, therefore avoiding delay of care and improving FCR% rates. </a:t>
          </a:r>
        </a:p>
      </dsp:txBody>
      <dsp:txXfrm>
        <a:off x="0" y="11314602"/>
        <a:ext cx="10189267" cy="6366560"/>
      </dsp:txXfrm>
    </dsp:sp>
    <dsp:sp modelId="{C69C4248-DDE2-4131-BE4B-7D078EC7B296}">
      <dsp:nvSpPr>
        <dsp:cNvPr id="0" name=""/>
        <dsp:cNvSpPr/>
      </dsp:nvSpPr>
      <dsp:spPr>
        <a:xfrm>
          <a:off x="695178" y="10664670"/>
          <a:ext cx="7132486" cy="1289811"/>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9591" tIns="0" rIns="269591" bIns="0" numCol="1" spcCol="1270" anchor="ctr" anchorCtr="0">
          <a:noAutofit/>
        </a:bodyPr>
        <a:lstStyle/>
        <a:p>
          <a:pPr marL="0" lvl="0" indent="0" algn="just" defTabSz="1244600">
            <a:lnSpc>
              <a:spcPct val="90000"/>
            </a:lnSpc>
            <a:spcBef>
              <a:spcPct val="0"/>
            </a:spcBef>
            <a:spcAft>
              <a:spcPct val="35000"/>
            </a:spcAft>
            <a:buNone/>
          </a:pPr>
          <a:r>
            <a:rPr lang="en-US" sz="2800" b="1" kern="1200" dirty="0">
              <a:latin typeface="Arial Narrow" panose="020B0606020202030204" pitchFamily="34" charset="0"/>
            </a:rPr>
            <a:t>Cost-Effectiveness</a:t>
          </a:r>
        </a:p>
      </dsp:txBody>
      <dsp:txXfrm>
        <a:off x="758141" y="10727633"/>
        <a:ext cx="7006560" cy="116388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339850" y="692150"/>
            <a:ext cx="4330700"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701042" y="4387136"/>
            <a:ext cx="5608319" cy="4156234"/>
          </a:xfrm>
          <a:prstGeom prst="rect">
            <a:avLst/>
          </a:prstGeom>
          <a:noFill/>
          <a:ln>
            <a:noFill/>
          </a:ln>
        </p:spPr>
        <p:txBody>
          <a:bodyPr lIns="93162" tIns="93162" rIns="93162" bIns="93162"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34857002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701042" y="4387136"/>
            <a:ext cx="5608319" cy="4156234"/>
          </a:xfrm>
          <a:prstGeom prst="rect">
            <a:avLst/>
          </a:prstGeom>
          <a:noFill/>
          <a:ln>
            <a:noFill/>
          </a:ln>
        </p:spPr>
        <p:txBody>
          <a:bodyPr lIns="93162" tIns="93162" rIns="93162" bIns="93162" anchor="ctr" anchorCtr="0">
            <a:noAutofit/>
          </a:bodyPr>
          <a:lstStyle/>
          <a:p>
            <a:endParaRPr dirty="0"/>
          </a:p>
        </p:txBody>
      </p:sp>
      <p:sp>
        <p:nvSpPr>
          <p:cNvPr id="82" name="Shape 82"/>
          <p:cNvSpPr>
            <a:spLocks noGrp="1" noRot="1" noChangeAspect="1"/>
          </p:cNvSpPr>
          <p:nvPr>
            <p:ph type="sldImg" idx="2"/>
          </p:nvPr>
        </p:nvSpPr>
        <p:spPr>
          <a:xfrm>
            <a:off x="1339850" y="692150"/>
            <a:ext cx="4330700" cy="3463925"/>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2739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3086100" y="10226042"/>
            <a:ext cx="34975799" cy="705612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20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subTitle" idx="1"/>
          </p:nvPr>
        </p:nvSpPr>
        <p:spPr>
          <a:xfrm>
            <a:off x="6172200" y="18653759"/>
            <a:ext cx="28803600" cy="8412480"/>
          </a:xfrm>
          <a:prstGeom prst="rect">
            <a:avLst/>
          </a:prstGeom>
          <a:noFill/>
          <a:ln>
            <a:noFill/>
          </a:ln>
        </p:spPr>
        <p:txBody>
          <a:bodyPr lIns="91425" tIns="91425" rIns="91425" bIns="91425" anchor="t" anchorCtr="0"/>
          <a:lstStyle>
            <a:lvl1pPr marL="0" marR="0" lvl="0" indent="0" algn="ctr" rtl="0">
              <a:spcBef>
                <a:spcPts val="2960"/>
              </a:spcBef>
              <a:buClr>
                <a:srgbClr val="888888"/>
              </a:buClr>
              <a:buFont typeface="Arial"/>
              <a:buNone/>
              <a:defRPr sz="14800" b="0" i="0" u="none" strike="noStrike" cap="none">
                <a:solidFill>
                  <a:srgbClr val="888888"/>
                </a:solidFill>
                <a:latin typeface="Calibri"/>
                <a:ea typeface="Calibri"/>
                <a:cs typeface="Calibri"/>
                <a:sym typeface="Calibri"/>
              </a:defRPr>
            </a:lvl1pPr>
            <a:lvl2pPr marL="2116150" marR="0" lvl="1" indent="-7950" algn="ctr" rtl="0">
              <a:spcBef>
                <a:spcPts val="2600"/>
              </a:spcBef>
              <a:buClr>
                <a:srgbClr val="888888"/>
              </a:buClr>
              <a:buFont typeface="Arial"/>
              <a:buNone/>
              <a:defRPr sz="13000" b="0" i="0" u="none" strike="noStrike" cap="none">
                <a:solidFill>
                  <a:srgbClr val="888888"/>
                </a:solidFill>
                <a:latin typeface="Calibri"/>
                <a:ea typeface="Calibri"/>
                <a:cs typeface="Calibri"/>
                <a:sym typeface="Calibri"/>
              </a:defRPr>
            </a:lvl2pPr>
            <a:lvl3pPr marL="4232300" marR="0" lvl="2" indent="-3200" algn="ctr" rtl="0">
              <a:spcBef>
                <a:spcPts val="2220"/>
              </a:spcBef>
              <a:buClr>
                <a:srgbClr val="888888"/>
              </a:buClr>
              <a:buFont typeface="Arial"/>
              <a:buNone/>
              <a:defRPr sz="11100" b="0" i="0" u="none" strike="noStrike" cap="none">
                <a:solidFill>
                  <a:srgbClr val="888888"/>
                </a:solidFill>
                <a:latin typeface="Calibri"/>
                <a:ea typeface="Calibri"/>
                <a:cs typeface="Calibri"/>
                <a:sym typeface="Calibri"/>
              </a:defRPr>
            </a:lvl3pPr>
            <a:lvl4pPr marL="6348451" marR="0" lvl="3" indent="-11150" algn="ctr" rtl="0">
              <a:spcBef>
                <a:spcPts val="1860"/>
              </a:spcBef>
              <a:buClr>
                <a:srgbClr val="888888"/>
              </a:buClr>
              <a:buFont typeface="Arial"/>
              <a:buNone/>
              <a:defRPr sz="9300" b="0" i="0" u="none" strike="noStrike" cap="none">
                <a:solidFill>
                  <a:srgbClr val="888888"/>
                </a:solidFill>
                <a:latin typeface="Calibri"/>
                <a:ea typeface="Calibri"/>
                <a:cs typeface="Calibri"/>
                <a:sym typeface="Calibri"/>
              </a:defRPr>
            </a:lvl4pPr>
            <a:lvl5pPr marL="8464601" marR="0" lvl="4" indent="-6401" algn="ctr" rtl="0">
              <a:spcBef>
                <a:spcPts val="1860"/>
              </a:spcBef>
              <a:buClr>
                <a:srgbClr val="888888"/>
              </a:buClr>
              <a:buFont typeface="Arial"/>
              <a:buNone/>
              <a:defRPr sz="9300" b="0" i="0" u="none" strike="noStrike" cap="none">
                <a:solidFill>
                  <a:srgbClr val="888888"/>
                </a:solidFill>
                <a:latin typeface="Calibri"/>
                <a:ea typeface="Calibri"/>
                <a:cs typeface="Calibri"/>
                <a:sym typeface="Calibri"/>
              </a:defRPr>
            </a:lvl5pPr>
            <a:lvl6pPr marL="10580751" marR="0" lvl="5" indent="-1651" algn="ctr" rtl="0">
              <a:spcBef>
                <a:spcPts val="1860"/>
              </a:spcBef>
              <a:buClr>
                <a:srgbClr val="888888"/>
              </a:buClr>
              <a:buFont typeface="Arial"/>
              <a:buNone/>
              <a:defRPr sz="9300" b="0" i="0" u="none" strike="noStrike" cap="none">
                <a:solidFill>
                  <a:srgbClr val="888888"/>
                </a:solidFill>
                <a:latin typeface="Calibri"/>
                <a:ea typeface="Calibri"/>
                <a:cs typeface="Calibri"/>
                <a:sym typeface="Calibri"/>
              </a:defRPr>
            </a:lvl6pPr>
            <a:lvl7pPr marL="12696901" marR="0" lvl="6" indent="-9600" algn="ctr" rtl="0">
              <a:spcBef>
                <a:spcPts val="1860"/>
              </a:spcBef>
              <a:buClr>
                <a:srgbClr val="888888"/>
              </a:buClr>
              <a:buFont typeface="Arial"/>
              <a:buNone/>
              <a:defRPr sz="9300" b="0" i="0" u="none" strike="noStrike" cap="none">
                <a:solidFill>
                  <a:srgbClr val="888888"/>
                </a:solidFill>
                <a:latin typeface="Calibri"/>
                <a:ea typeface="Calibri"/>
                <a:cs typeface="Calibri"/>
                <a:sym typeface="Calibri"/>
              </a:defRPr>
            </a:lvl7pPr>
            <a:lvl8pPr marL="14813051" marR="0" lvl="7" indent="-4850" algn="ctr" rtl="0">
              <a:spcBef>
                <a:spcPts val="1860"/>
              </a:spcBef>
              <a:buClr>
                <a:srgbClr val="888888"/>
              </a:buClr>
              <a:buFont typeface="Arial"/>
              <a:buNone/>
              <a:defRPr sz="9300" b="0" i="0" u="none" strike="noStrike" cap="none">
                <a:solidFill>
                  <a:srgbClr val="888888"/>
                </a:solidFill>
                <a:latin typeface="Calibri"/>
                <a:ea typeface="Calibri"/>
                <a:cs typeface="Calibri"/>
                <a:sym typeface="Calibri"/>
              </a:defRPr>
            </a:lvl8pPr>
            <a:lvl9pPr marL="16929202" marR="0" lvl="8" indent="-102" algn="ctr" rtl="0">
              <a:spcBef>
                <a:spcPts val="1860"/>
              </a:spcBef>
              <a:buClr>
                <a:srgbClr val="888888"/>
              </a:buClr>
              <a:buFont typeface="Arial"/>
              <a:buNone/>
              <a:defRPr sz="9300" b="0" i="0" u="none" strike="noStrike" cap="none">
                <a:solidFill>
                  <a:srgbClr val="888888"/>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2057400" y="30510481"/>
            <a:ext cx="9601200" cy="1752600"/>
          </a:xfrm>
          <a:prstGeom prst="rect">
            <a:avLst/>
          </a:prstGeom>
          <a:noFill/>
          <a:ln>
            <a:noFill/>
          </a:ln>
        </p:spPr>
        <p:txBody>
          <a:bodyPr lIns="91425" tIns="91425" rIns="91425" bIns="91425" anchor="ctr" anchorCtr="0"/>
          <a:lstStyle>
            <a:lvl1pPr marL="0" marR="0" lvl="0" indent="0" algn="l" rtl="0">
              <a:spcBef>
                <a:spcPts val="0"/>
              </a:spcBef>
              <a:buNone/>
              <a:defRPr sz="5600" b="0" i="0" u="none" strike="noStrike" cap="none">
                <a:solidFill>
                  <a:srgbClr val="888888"/>
                </a:solidFill>
                <a:latin typeface="Calibri"/>
                <a:ea typeface="Calibri"/>
                <a:cs typeface="Calibri"/>
                <a:sym typeface="Calibri"/>
              </a:defRPr>
            </a:lvl1pPr>
            <a:lvl2pPr marL="2116150" marR="0" lvl="1" indent="-7950" algn="l" rtl="0">
              <a:spcBef>
                <a:spcPts val="0"/>
              </a:spcBef>
              <a:buNone/>
              <a:defRPr sz="8300" b="0" i="0" u="none" strike="noStrike" cap="none">
                <a:solidFill>
                  <a:schemeClr val="dk1"/>
                </a:solidFill>
                <a:latin typeface="Calibri"/>
                <a:ea typeface="Calibri"/>
                <a:cs typeface="Calibri"/>
                <a:sym typeface="Calibri"/>
              </a:defRPr>
            </a:lvl2pPr>
            <a:lvl3pPr marL="4232300" marR="0" lvl="2" indent="-3200" algn="l" rtl="0">
              <a:spcBef>
                <a:spcPts val="0"/>
              </a:spcBef>
              <a:buNone/>
              <a:defRPr sz="8300" b="0" i="0" u="none" strike="noStrike" cap="none">
                <a:solidFill>
                  <a:schemeClr val="dk1"/>
                </a:solidFill>
                <a:latin typeface="Calibri"/>
                <a:ea typeface="Calibri"/>
                <a:cs typeface="Calibri"/>
                <a:sym typeface="Calibri"/>
              </a:defRPr>
            </a:lvl3pPr>
            <a:lvl4pPr marL="6348451" marR="0" lvl="3" indent="-11150" algn="l" rtl="0">
              <a:spcBef>
                <a:spcPts val="0"/>
              </a:spcBef>
              <a:buNone/>
              <a:defRPr sz="8300" b="0" i="0" u="none" strike="noStrike" cap="none">
                <a:solidFill>
                  <a:schemeClr val="dk1"/>
                </a:solidFill>
                <a:latin typeface="Calibri"/>
                <a:ea typeface="Calibri"/>
                <a:cs typeface="Calibri"/>
                <a:sym typeface="Calibri"/>
              </a:defRPr>
            </a:lvl4pPr>
            <a:lvl5pPr marL="8464601" marR="0" lvl="4" indent="-6401" algn="l" rtl="0">
              <a:spcBef>
                <a:spcPts val="0"/>
              </a:spcBef>
              <a:buNone/>
              <a:defRPr sz="8300" b="0" i="0" u="none" strike="noStrike" cap="none">
                <a:solidFill>
                  <a:schemeClr val="dk1"/>
                </a:solidFill>
                <a:latin typeface="Calibri"/>
                <a:ea typeface="Calibri"/>
                <a:cs typeface="Calibri"/>
                <a:sym typeface="Calibri"/>
              </a:defRPr>
            </a:lvl5pPr>
            <a:lvl6pPr marL="10580751" marR="0" lvl="5" indent="-1651" algn="l" rtl="0">
              <a:spcBef>
                <a:spcPts val="0"/>
              </a:spcBef>
              <a:buNone/>
              <a:defRPr sz="8300" b="0" i="0" u="none" strike="noStrike" cap="none">
                <a:solidFill>
                  <a:schemeClr val="dk1"/>
                </a:solidFill>
                <a:latin typeface="Calibri"/>
                <a:ea typeface="Calibri"/>
                <a:cs typeface="Calibri"/>
                <a:sym typeface="Calibri"/>
              </a:defRPr>
            </a:lvl6pPr>
            <a:lvl7pPr marL="12696901" marR="0" lvl="6" indent="-9600" algn="l" rtl="0">
              <a:spcBef>
                <a:spcPts val="0"/>
              </a:spcBef>
              <a:buNone/>
              <a:defRPr sz="8300" b="0" i="0" u="none" strike="noStrike" cap="none">
                <a:solidFill>
                  <a:schemeClr val="dk1"/>
                </a:solidFill>
                <a:latin typeface="Calibri"/>
                <a:ea typeface="Calibri"/>
                <a:cs typeface="Calibri"/>
                <a:sym typeface="Calibri"/>
              </a:defRPr>
            </a:lvl7pPr>
            <a:lvl8pPr marL="14813051" marR="0" lvl="7" indent="-4850" algn="l" rtl="0">
              <a:spcBef>
                <a:spcPts val="0"/>
              </a:spcBef>
              <a:buNone/>
              <a:defRPr sz="8300" b="0" i="0" u="none" strike="noStrike" cap="none">
                <a:solidFill>
                  <a:schemeClr val="dk1"/>
                </a:solidFill>
                <a:latin typeface="Calibri"/>
                <a:ea typeface="Calibri"/>
                <a:cs typeface="Calibri"/>
                <a:sym typeface="Calibri"/>
              </a:defRPr>
            </a:lvl8pPr>
            <a:lvl9pPr marL="16929202" marR="0" lvl="8" indent="-102" algn="l" rtl="0">
              <a:spcBef>
                <a:spcPts val="0"/>
              </a:spcBef>
              <a:buNone/>
              <a:defRPr sz="8300" b="0" i="0" u="none" strike="noStrike" cap="none">
                <a:solidFill>
                  <a:schemeClr val="dk1"/>
                </a:solidFill>
                <a:latin typeface="Calibri"/>
                <a:ea typeface="Calibri"/>
                <a:cs typeface="Calibri"/>
                <a:sym typeface="Calibri"/>
              </a:defRPr>
            </a:lvl9pPr>
          </a:lstStyle>
          <a:p>
            <a:endParaRPr dirty="0"/>
          </a:p>
        </p:txBody>
      </p:sp>
      <p:sp>
        <p:nvSpPr>
          <p:cNvPr id="15" name="Shape 15"/>
          <p:cNvSpPr txBox="1">
            <a:spLocks noGrp="1"/>
          </p:cNvSpPr>
          <p:nvPr>
            <p:ph type="ftr" idx="11"/>
          </p:nvPr>
        </p:nvSpPr>
        <p:spPr>
          <a:xfrm>
            <a:off x="14058900" y="30510481"/>
            <a:ext cx="13030200" cy="1752600"/>
          </a:xfrm>
          <a:prstGeom prst="rect">
            <a:avLst/>
          </a:prstGeom>
          <a:noFill/>
          <a:ln>
            <a:noFill/>
          </a:ln>
        </p:spPr>
        <p:txBody>
          <a:bodyPr lIns="91425" tIns="91425" rIns="91425" bIns="91425" anchor="ctr" anchorCtr="0"/>
          <a:lstStyle>
            <a:lvl1pPr marL="0" marR="0" lvl="0" indent="0" algn="ctr" rtl="0">
              <a:spcBef>
                <a:spcPts val="0"/>
              </a:spcBef>
              <a:buNone/>
              <a:defRPr sz="5600" b="0" i="0" u="none" strike="noStrike" cap="none">
                <a:solidFill>
                  <a:srgbClr val="888888"/>
                </a:solidFill>
                <a:latin typeface="Calibri"/>
                <a:ea typeface="Calibri"/>
                <a:cs typeface="Calibri"/>
                <a:sym typeface="Calibri"/>
              </a:defRPr>
            </a:lvl1pPr>
            <a:lvl2pPr marL="2116150" marR="0" lvl="1" indent="-7950" algn="l" rtl="0">
              <a:spcBef>
                <a:spcPts val="0"/>
              </a:spcBef>
              <a:buNone/>
              <a:defRPr sz="8300" b="0" i="0" u="none" strike="noStrike" cap="none">
                <a:solidFill>
                  <a:schemeClr val="dk1"/>
                </a:solidFill>
                <a:latin typeface="Calibri"/>
                <a:ea typeface="Calibri"/>
                <a:cs typeface="Calibri"/>
                <a:sym typeface="Calibri"/>
              </a:defRPr>
            </a:lvl2pPr>
            <a:lvl3pPr marL="4232300" marR="0" lvl="2" indent="-3200" algn="l" rtl="0">
              <a:spcBef>
                <a:spcPts val="0"/>
              </a:spcBef>
              <a:buNone/>
              <a:defRPr sz="8300" b="0" i="0" u="none" strike="noStrike" cap="none">
                <a:solidFill>
                  <a:schemeClr val="dk1"/>
                </a:solidFill>
                <a:latin typeface="Calibri"/>
                <a:ea typeface="Calibri"/>
                <a:cs typeface="Calibri"/>
                <a:sym typeface="Calibri"/>
              </a:defRPr>
            </a:lvl3pPr>
            <a:lvl4pPr marL="6348451" marR="0" lvl="3" indent="-11150" algn="l" rtl="0">
              <a:spcBef>
                <a:spcPts val="0"/>
              </a:spcBef>
              <a:buNone/>
              <a:defRPr sz="8300" b="0" i="0" u="none" strike="noStrike" cap="none">
                <a:solidFill>
                  <a:schemeClr val="dk1"/>
                </a:solidFill>
                <a:latin typeface="Calibri"/>
                <a:ea typeface="Calibri"/>
                <a:cs typeface="Calibri"/>
                <a:sym typeface="Calibri"/>
              </a:defRPr>
            </a:lvl4pPr>
            <a:lvl5pPr marL="8464601" marR="0" lvl="4" indent="-6401" algn="l" rtl="0">
              <a:spcBef>
                <a:spcPts val="0"/>
              </a:spcBef>
              <a:buNone/>
              <a:defRPr sz="8300" b="0" i="0" u="none" strike="noStrike" cap="none">
                <a:solidFill>
                  <a:schemeClr val="dk1"/>
                </a:solidFill>
                <a:latin typeface="Calibri"/>
                <a:ea typeface="Calibri"/>
                <a:cs typeface="Calibri"/>
                <a:sym typeface="Calibri"/>
              </a:defRPr>
            </a:lvl5pPr>
            <a:lvl6pPr marL="10580751" marR="0" lvl="5" indent="-1651" algn="l" rtl="0">
              <a:spcBef>
                <a:spcPts val="0"/>
              </a:spcBef>
              <a:buNone/>
              <a:defRPr sz="8300" b="0" i="0" u="none" strike="noStrike" cap="none">
                <a:solidFill>
                  <a:schemeClr val="dk1"/>
                </a:solidFill>
                <a:latin typeface="Calibri"/>
                <a:ea typeface="Calibri"/>
                <a:cs typeface="Calibri"/>
                <a:sym typeface="Calibri"/>
              </a:defRPr>
            </a:lvl6pPr>
            <a:lvl7pPr marL="12696901" marR="0" lvl="6" indent="-9600" algn="l" rtl="0">
              <a:spcBef>
                <a:spcPts val="0"/>
              </a:spcBef>
              <a:buNone/>
              <a:defRPr sz="8300" b="0" i="0" u="none" strike="noStrike" cap="none">
                <a:solidFill>
                  <a:schemeClr val="dk1"/>
                </a:solidFill>
                <a:latin typeface="Calibri"/>
                <a:ea typeface="Calibri"/>
                <a:cs typeface="Calibri"/>
                <a:sym typeface="Calibri"/>
              </a:defRPr>
            </a:lvl7pPr>
            <a:lvl8pPr marL="14813051" marR="0" lvl="7" indent="-4850" algn="l" rtl="0">
              <a:spcBef>
                <a:spcPts val="0"/>
              </a:spcBef>
              <a:buNone/>
              <a:defRPr sz="8300" b="0" i="0" u="none" strike="noStrike" cap="none">
                <a:solidFill>
                  <a:schemeClr val="dk1"/>
                </a:solidFill>
                <a:latin typeface="Calibri"/>
                <a:ea typeface="Calibri"/>
                <a:cs typeface="Calibri"/>
                <a:sym typeface="Calibri"/>
              </a:defRPr>
            </a:lvl8pPr>
            <a:lvl9pPr marL="16929202" marR="0" lvl="8" indent="-102" algn="l" rtl="0">
              <a:spcBef>
                <a:spcPts val="0"/>
              </a:spcBef>
              <a:buNone/>
              <a:defRPr sz="8300" b="0" i="0" u="none" strike="noStrike" cap="none">
                <a:solidFill>
                  <a:schemeClr val="dk1"/>
                </a:solidFill>
                <a:latin typeface="Calibri"/>
                <a:ea typeface="Calibri"/>
                <a:cs typeface="Calibri"/>
                <a:sym typeface="Calibri"/>
              </a:defRPr>
            </a:lvl9pPr>
          </a:lstStyle>
          <a:p>
            <a:endParaRPr dirty="0"/>
          </a:p>
        </p:txBody>
      </p:sp>
      <p:sp>
        <p:nvSpPr>
          <p:cNvPr id="16" name="Shape 16"/>
          <p:cNvSpPr txBox="1">
            <a:spLocks noGrp="1"/>
          </p:cNvSpPr>
          <p:nvPr>
            <p:ph type="sldNum" idx="12"/>
          </p:nvPr>
        </p:nvSpPr>
        <p:spPr>
          <a:xfrm>
            <a:off x="29489400" y="30510481"/>
            <a:ext cx="9601200" cy="1752600"/>
          </a:xfrm>
          <a:prstGeom prst="rect">
            <a:avLst/>
          </a:prstGeom>
          <a:noFill/>
          <a:ln>
            <a:noFill/>
          </a:ln>
        </p:spPr>
        <p:txBody>
          <a:bodyPr lIns="423225" tIns="211600" rIns="423225" bIns="211600" anchor="ctr" anchorCtr="0">
            <a:noAutofit/>
          </a:bodyPr>
          <a:lstStyle/>
          <a:p>
            <a:pPr marL="0" marR="0" lvl="0" indent="0" algn="r" rtl="0">
              <a:spcBef>
                <a:spcPts val="0"/>
              </a:spcBef>
              <a:buSzPct val="25000"/>
              <a:buNone/>
            </a:pPr>
            <a:fld id="{00000000-1234-1234-1234-123412341234}" type="slidenum">
              <a:rPr lang="en-US" sz="5600" b="0" i="0" u="none" strike="noStrike" cap="none">
                <a:solidFill>
                  <a:srgbClr val="888888"/>
                </a:solidFill>
                <a:latin typeface="Calibri"/>
                <a:ea typeface="Calibri"/>
                <a:cs typeface="Calibri"/>
                <a:sym typeface="Calibri"/>
              </a:rPr>
              <a:t>‹#›</a:t>
            </a:fld>
            <a:endParaRPr lang="en-US" sz="5600" b="0" i="0" u="none" strike="noStrike" cap="none" dirty="0">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87666194" y="52903754"/>
            <a:ext cx="134820659" cy="4166235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20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body" idx="1"/>
          </p:nvPr>
        </p:nvSpPr>
        <p:spPr>
          <a:xfrm rot="5400000">
            <a:off x="3998594" y="11584304"/>
            <a:ext cx="134820659" cy="124301250"/>
          </a:xfrm>
          <a:prstGeom prst="rect">
            <a:avLst/>
          </a:prstGeom>
          <a:noFill/>
          <a:ln>
            <a:noFill/>
          </a:ln>
        </p:spPr>
        <p:txBody>
          <a:bodyPr lIns="91425" tIns="91425" rIns="91425" bIns="91425" anchor="t" anchorCtr="0"/>
          <a:lstStyle>
            <a:lvl1pPr marL="1587113" marR="0" lvl="0" indent="-647313" algn="l" rtl="0">
              <a:spcBef>
                <a:spcPts val="2960"/>
              </a:spcBef>
              <a:buClr>
                <a:schemeClr val="dk1"/>
              </a:buClr>
              <a:buSzPct val="100000"/>
              <a:buFont typeface="Arial"/>
              <a:buChar char="•"/>
              <a:defRPr sz="14800" b="0" i="0" u="none" strike="noStrike" cap="none">
                <a:solidFill>
                  <a:schemeClr val="dk1"/>
                </a:solidFill>
                <a:latin typeface="Calibri"/>
                <a:ea typeface="Calibri"/>
                <a:cs typeface="Calibri"/>
                <a:sym typeface="Calibri"/>
              </a:defRPr>
            </a:lvl1pPr>
            <a:lvl2pPr marL="3438744" marR="0" lvl="1" indent="-505043" algn="l" rtl="0">
              <a:spcBef>
                <a:spcPts val="2600"/>
              </a:spcBef>
              <a:buClr>
                <a:schemeClr val="dk1"/>
              </a:buClr>
              <a:buSzPct val="100000"/>
              <a:buFont typeface="Arial"/>
              <a:buChar char="–"/>
              <a:defRPr sz="13000" b="0" i="0" u="none" strike="noStrike" cap="none">
                <a:solidFill>
                  <a:schemeClr val="dk1"/>
                </a:solidFill>
                <a:latin typeface="Calibri"/>
                <a:ea typeface="Calibri"/>
                <a:cs typeface="Calibri"/>
                <a:sym typeface="Calibri"/>
              </a:defRPr>
            </a:lvl2pPr>
            <a:lvl3pPr marL="5290376" marR="0" lvl="2" indent="-356425" algn="l" rtl="0">
              <a:spcBef>
                <a:spcPts val="2220"/>
              </a:spcBef>
              <a:buClr>
                <a:schemeClr val="dk1"/>
              </a:buClr>
              <a:buSzPct val="100000"/>
              <a:buFont typeface="Arial"/>
              <a:buChar char="•"/>
              <a:defRPr sz="11100" b="0" i="0" u="none" strike="noStrike" cap="none">
                <a:solidFill>
                  <a:schemeClr val="dk1"/>
                </a:solidFill>
                <a:latin typeface="Calibri"/>
                <a:ea typeface="Calibri"/>
                <a:cs typeface="Calibri"/>
                <a:sym typeface="Calibri"/>
              </a:defRPr>
            </a:lvl3pPr>
            <a:lvl4pPr marL="7406526" marR="0" lvl="3" indent="-478676"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4pPr>
            <a:lvl5pPr marL="9522676" marR="0" lvl="4" indent="-473926"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5pPr>
            <a:lvl6pPr marL="11638826" marR="0" lvl="5" indent="-469176"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6pPr>
            <a:lvl7pPr marL="13754976" marR="0" lvl="6" indent="-477125"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7pPr>
            <a:lvl8pPr marL="15871127" marR="0" lvl="7" indent="-472377"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8pPr>
            <a:lvl9pPr marL="17987276" marR="0" lvl="8" indent="-467625"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2057400" y="30510481"/>
            <a:ext cx="9601200" cy="1752600"/>
          </a:xfrm>
          <a:prstGeom prst="rect">
            <a:avLst/>
          </a:prstGeom>
          <a:noFill/>
          <a:ln>
            <a:noFill/>
          </a:ln>
        </p:spPr>
        <p:txBody>
          <a:bodyPr lIns="91425" tIns="91425" rIns="91425" bIns="91425" anchor="ctr" anchorCtr="0"/>
          <a:lstStyle>
            <a:lvl1pPr marL="0" marR="0" lvl="0" indent="0" algn="l" rtl="0">
              <a:spcBef>
                <a:spcPts val="0"/>
              </a:spcBef>
              <a:buNone/>
              <a:defRPr sz="5600">
                <a:solidFill>
                  <a:srgbClr val="888888"/>
                </a:solidFill>
                <a:latin typeface="Calibri"/>
                <a:ea typeface="Calibri"/>
                <a:cs typeface="Calibri"/>
                <a:sym typeface="Calibri"/>
              </a:defRPr>
            </a:lvl1pPr>
            <a:lvl2pPr marL="2116150" marR="0" lvl="1" indent="-7950" algn="l" rtl="0">
              <a:spcBef>
                <a:spcPts val="0"/>
              </a:spcBef>
              <a:buNone/>
              <a:defRPr sz="8300" b="0" i="0" u="none" strike="noStrike" cap="none">
                <a:solidFill>
                  <a:schemeClr val="dk1"/>
                </a:solidFill>
                <a:latin typeface="Calibri"/>
                <a:ea typeface="Calibri"/>
                <a:cs typeface="Calibri"/>
                <a:sym typeface="Calibri"/>
              </a:defRPr>
            </a:lvl2pPr>
            <a:lvl3pPr marL="4232300" marR="0" lvl="2" indent="-3200" algn="l" rtl="0">
              <a:spcBef>
                <a:spcPts val="0"/>
              </a:spcBef>
              <a:buNone/>
              <a:defRPr sz="8300" b="0" i="0" u="none" strike="noStrike" cap="none">
                <a:solidFill>
                  <a:schemeClr val="dk1"/>
                </a:solidFill>
                <a:latin typeface="Calibri"/>
                <a:ea typeface="Calibri"/>
                <a:cs typeface="Calibri"/>
                <a:sym typeface="Calibri"/>
              </a:defRPr>
            </a:lvl3pPr>
            <a:lvl4pPr marL="6348451" marR="0" lvl="3" indent="-11150" algn="l" rtl="0">
              <a:spcBef>
                <a:spcPts val="0"/>
              </a:spcBef>
              <a:buNone/>
              <a:defRPr sz="8300" b="0" i="0" u="none" strike="noStrike" cap="none">
                <a:solidFill>
                  <a:schemeClr val="dk1"/>
                </a:solidFill>
                <a:latin typeface="Calibri"/>
                <a:ea typeface="Calibri"/>
                <a:cs typeface="Calibri"/>
                <a:sym typeface="Calibri"/>
              </a:defRPr>
            </a:lvl4pPr>
            <a:lvl5pPr marL="8464601" marR="0" lvl="4" indent="-6401" algn="l" rtl="0">
              <a:spcBef>
                <a:spcPts val="0"/>
              </a:spcBef>
              <a:buNone/>
              <a:defRPr sz="8300" b="0" i="0" u="none" strike="noStrike" cap="none">
                <a:solidFill>
                  <a:schemeClr val="dk1"/>
                </a:solidFill>
                <a:latin typeface="Calibri"/>
                <a:ea typeface="Calibri"/>
                <a:cs typeface="Calibri"/>
                <a:sym typeface="Calibri"/>
              </a:defRPr>
            </a:lvl5pPr>
            <a:lvl6pPr marL="10580751" marR="0" lvl="5" indent="-1651" algn="l" rtl="0">
              <a:spcBef>
                <a:spcPts val="0"/>
              </a:spcBef>
              <a:buNone/>
              <a:defRPr sz="8300" b="0" i="0" u="none" strike="noStrike" cap="none">
                <a:solidFill>
                  <a:schemeClr val="dk1"/>
                </a:solidFill>
                <a:latin typeface="Calibri"/>
                <a:ea typeface="Calibri"/>
                <a:cs typeface="Calibri"/>
                <a:sym typeface="Calibri"/>
              </a:defRPr>
            </a:lvl6pPr>
            <a:lvl7pPr marL="12696901" marR="0" lvl="6" indent="-9600" algn="l" rtl="0">
              <a:spcBef>
                <a:spcPts val="0"/>
              </a:spcBef>
              <a:buNone/>
              <a:defRPr sz="8300" b="0" i="0" u="none" strike="noStrike" cap="none">
                <a:solidFill>
                  <a:schemeClr val="dk1"/>
                </a:solidFill>
                <a:latin typeface="Calibri"/>
                <a:ea typeface="Calibri"/>
                <a:cs typeface="Calibri"/>
                <a:sym typeface="Calibri"/>
              </a:defRPr>
            </a:lvl7pPr>
            <a:lvl8pPr marL="14813051" marR="0" lvl="7" indent="-4850" algn="l" rtl="0">
              <a:spcBef>
                <a:spcPts val="0"/>
              </a:spcBef>
              <a:buNone/>
              <a:defRPr sz="8300" b="0" i="0" u="none" strike="noStrike" cap="none">
                <a:solidFill>
                  <a:schemeClr val="dk1"/>
                </a:solidFill>
                <a:latin typeface="Calibri"/>
                <a:ea typeface="Calibri"/>
                <a:cs typeface="Calibri"/>
                <a:sym typeface="Calibri"/>
              </a:defRPr>
            </a:lvl8pPr>
            <a:lvl9pPr marL="16929202" marR="0" lvl="8" indent="-102" algn="l" rtl="0">
              <a:spcBef>
                <a:spcPts val="0"/>
              </a:spcBef>
              <a:buNone/>
              <a:defRPr sz="8300" b="0" i="0" u="none" strike="noStrike" cap="none">
                <a:solidFill>
                  <a:schemeClr val="dk1"/>
                </a:solidFill>
                <a:latin typeface="Calibri"/>
                <a:ea typeface="Calibri"/>
                <a:cs typeface="Calibri"/>
                <a:sym typeface="Calibri"/>
              </a:defRPr>
            </a:lvl9pPr>
          </a:lstStyle>
          <a:p>
            <a:endParaRPr dirty="0"/>
          </a:p>
        </p:txBody>
      </p:sp>
      <p:sp>
        <p:nvSpPr>
          <p:cNvPr id="78" name="Shape 78"/>
          <p:cNvSpPr txBox="1">
            <a:spLocks noGrp="1"/>
          </p:cNvSpPr>
          <p:nvPr>
            <p:ph type="ftr" idx="11"/>
          </p:nvPr>
        </p:nvSpPr>
        <p:spPr>
          <a:xfrm>
            <a:off x="14058900" y="30510481"/>
            <a:ext cx="13030200" cy="1752600"/>
          </a:xfrm>
          <a:prstGeom prst="rect">
            <a:avLst/>
          </a:prstGeom>
          <a:noFill/>
          <a:ln>
            <a:noFill/>
          </a:ln>
        </p:spPr>
        <p:txBody>
          <a:bodyPr lIns="91425" tIns="91425" rIns="91425" bIns="91425" anchor="ctr" anchorCtr="0"/>
          <a:lstStyle>
            <a:lvl1pPr marL="0" marR="0" lvl="0" indent="0" algn="ctr" rtl="0">
              <a:spcBef>
                <a:spcPts val="0"/>
              </a:spcBef>
              <a:buNone/>
              <a:defRPr sz="5600">
                <a:solidFill>
                  <a:srgbClr val="888888"/>
                </a:solidFill>
                <a:latin typeface="Calibri"/>
                <a:ea typeface="Calibri"/>
                <a:cs typeface="Calibri"/>
                <a:sym typeface="Calibri"/>
              </a:defRPr>
            </a:lvl1pPr>
            <a:lvl2pPr marL="2116150" marR="0" lvl="1" indent="-7950" algn="l" rtl="0">
              <a:spcBef>
                <a:spcPts val="0"/>
              </a:spcBef>
              <a:buNone/>
              <a:defRPr sz="8300" b="0" i="0" u="none" strike="noStrike" cap="none">
                <a:solidFill>
                  <a:schemeClr val="dk1"/>
                </a:solidFill>
                <a:latin typeface="Calibri"/>
                <a:ea typeface="Calibri"/>
                <a:cs typeface="Calibri"/>
                <a:sym typeface="Calibri"/>
              </a:defRPr>
            </a:lvl2pPr>
            <a:lvl3pPr marL="4232300" marR="0" lvl="2" indent="-3200" algn="l" rtl="0">
              <a:spcBef>
                <a:spcPts val="0"/>
              </a:spcBef>
              <a:buNone/>
              <a:defRPr sz="8300" b="0" i="0" u="none" strike="noStrike" cap="none">
                <a:solidFill>
                  <a:schemeClr val="dk1"/>
                </a:solidFill>
                <a:latin typeface="Calibri"/>
                <a:ea typeface="Calibri"/>
                <a:cs typeface="Calibri"/>
                <a:sym typeface="Calibri"/>
              </a:defRPr>
            </a:lvl3pPr>
            <a:lvl4pPr marL="6348451" marR="0" lvl="3" indent="-11150" algn="l" rtl="0">
              <a:spcBef>
                <a:spcPts val="0"/>
              </a:spcBef>
              <a:buNone/>
              <a:defRPr sz="8300" b="0" i="0" u="none" strike="noStrike" cap="none">
                <a:solidFill>
                  <a:schemeClr val="dk1"/>
                </a:solidFill>
                <a:latin typeface="Calibri"/>
                <a:ea typeface="Calibri"/>
                <a:cs typeface="Calibri"/>
                <a:sym typeface="Calibri"/>
              </a:defRPr>
            </a:lvl4pPr>
            <a:lvl5pPr marL="8464601" marR="0" lvl="4" indent="-6401" algn="l" rtl="0">
              <a:spcBef>
                <a:spcPts val="0"/>
              </a:spcBef>
              <a:buNone/>
              <a:defRPr sz="8300" b="0" i="0" u="none" strike="noStrike" cap="none">
                <a:solidFill>
                  <a:schemeClr val="dk1"/>
                </a:solidFill>
                <a:latin typeface="Calibri"/>
                <a:ea typeface="Calibri"/>
                <a:cs typeface="Calibri"/>
                <a:sym typeface="Calibri"/>
              </a:defRPr>
            </a:lvl5pPr>
            <a:lvl6pPr marL="10580751" marR="0" lvl="5" indent="-1651" algn="l" rtl="0">
              <a:spcBef>
                <a:spcPts val="0"/>
              </a:spcBef>
              <a:buNone/>
              <a:defRPr sz="8300" b="0" i="0" u="none" strike="noStrike" cap="none">
                <a:solidFill>
                  <a:schemeClr val="dk1"/>
                </a:solidFill>
                <a:latin typeface="Calibri"/>
                <a:ea typeface="Calibri"/>
                <a:cs typeface="Calibri"/>
                <a:sym typeface="Calibri"/>
              </a:defRPr>
            </a:lvl6pPr>
            <a:lvl7pPr marL="12696901" marR="0" lvl="6" indent="-9600" algn="l" rtl="0">
              <a:spcBef>
                <a:spcPts val="0"/>
              </a:spcBef>
              <a:buNone/>
              <a:defRPr sz="8300" b="0" i="0" u="none" strike="noStrike" cap="none">
                <a:solidFill>
                  <a:schemeClr val="dk1"/>
                </a:solidFill>
                <a:latin typeface="Calibri"/>
                <a:ea typeface="Calibri"/>
                <a:cs typeface="Calibri"/>
                <a:sym typeface="Calibri"/>
              </a:defRPr>
            </a:lvl7pPr>
            <a:lvl8pPr marL="14813051" marR="0" lvl="7" indent="-4850" algn="l" rtl="0">
              <a:spcBef>
                <a:spcPts val="0"/>
              </a:spcBef>
              <a:buNone/>
              <a:defRPr sz="8300" b="0" i="0" u="none" strike="noStrike" cap="none">
                <a:solidFill>
                  <a:schemeClr val="dk1"/>
                </a:solidFill>
                <a:latin typeface="Calibri"/>
                <a:ea typeface="Calibri"/>
                <a:cs typeface="Calibri"/>
                <a:sym typeface="Calibri"/>
              </a:defRPr>
            </a:lvl8pPr>
            <a:lvl9pPr marL="16929202" marR="0" lvl="8" indent="-102" algn="l" rtl="0">
              <a:spcBef>
                <a:spcPts val="0"/>
              </a:spcBef>
              <a:buNone/>
              <a:defRPr sz="8300" b="0" i="0" u="none" strike="noStrike" cap="none">
                <a:solidFill>
                  <a:schemeClr val="dk1"/>
                </a:solidFill>
                <a:latin typeface="Calibri"/>
                <a:ea typeface="Calibri"/>
                <a:cs typeface="Calibri"/>
                <a:sym typeface="Calibri"/>
              </a:defRPr>
            </a:lvl9pPr>
          </a:lstStyle>
          <a:p>
            <a:endParaRPr dirty="0"/>
          </a:p>
        </p:txBody>
      </p:sp>
      <p:sp>
        <p:nvSpPr>
          <p:cNvPr id="79" name="Shape 79"/>
          <p:cNvSpPr txBox="1">
            <a:spLocks noGrp="1"/>
          </p:cNvSpPr>
          <p:nvPr>
            <p:ph type="sldNum" idx="12"/>
          </p:nvPr>
        </p:nvSpPr>
        <p:spPr>
          <a:xfrm>
            <a:off x="29489400" y="30510481"/>
            <a:ext cx="9601200" cy="1752600"/>
          </a:xfrm>
          <a:prstGeom prst="rect">
            <a:avLst/>
          </a:prstGeom>
          <a:noFill/>
          <a:ln>
            <a:noFill/>
          </a:ln>
        </p:spPr>
        <p:txBody>
          <a:bodyPr lIns="423225" tIns="211600" rIns="423225" bIns="211600" anchor="ctr" anchorCtr="0">
            <a:noAutofit/>
          </a:bodyPr>
          <a:lstStyle/>
          <a:p>
            <a:pPr marL="0" marR="0" lvl="0" indent="0" algn="r" rtl="0">
              <a:spcBef>
                <a:spcPts val="0"/>
              </a:spcBef>
              <a:buSzPct val="25000"/>
              <a:buNone/>
            </a:pPr>
            <a:fld id="{00000000-1234-1234-1234-123412341234}" type="slidenum">
              <a:rPr lang="en-US" sz="5600">
                <a:solidFill>
                  <a:srgbClr val="888888"/>
                </a:solidFill>
                <a:latin typeface="Calibri"/>
                <a:ea typeface="Calibri"/>
                <a:cs typeface="Calibri"/>
                <a:sym typeface="Calibri"/>
              </a:rPr>
              <a:t>‹#›</a:t>
            </a:fld>
            <a:endParaRPr lang="en-US" sz="5600" dirty="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250408" y="21153121"/>
            <a:ext cx="34975799" cy="6537960"/>
          </a:xfrm>
          <a:prstGeom prst="rect">
            <a:avLst/>
          </a:prstGeom>
          <a:noFill/>
          <a:ln>
            <a:noFill/>
          </a:ln>
        </p:spPr>
        <p:txBody>
          <a:bodyPr lIns="91425" tIns="91425" rIns="91425" bIns="91425" anchor="t" anchorCtr="0"/>
          <a:lstStyle>
            <a:lvl1pPr marL="0" marR="0" lvl="0" indent="0" algn="l" rtl="0">
              <a:spcBef>
                <a:spcPts val="0"/>
              </a:spcBef>
              <a:buClr>
                <a:schemeClr val="dk1"/>
              </a:buClr>
              <a:buFont typeface="Calibri"/>
              <a:buNone/>
              <a:defRPr sz="185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5" name="Shape 25"/>
          <p:cNvSpPr txBox="1">
            <a:spLocks noGrp="1"/>
          </p:cNvSpPr>
          <p:nvPr>
            <p:ph type="body" idx="1"/>
          </p:nvPr>
        </p:nvSpPr>
        <p:spPr>
          <a:xfrm>
            <a:off x="3250408" y="13952225"/>
            <a:ext cx="34975799" cy="7200897"/>
          </a:xfrm>
          <a:prstGeom prst="rect">
            <a:avLst/>
          </a:prstGeom>
          <a:noFill/>
          <a:ln>
            <a:noFill/>
          </a:ln>
        </p:spPr>
        <p:txBody>
          <a:bodyPr lIns="91425" tIns="91425" rIns="91425" bIns="91425" anchor="b" anchorCtr="0"/>
          <a:lstStyle>
            <a:lvl1pPr marL="0" marR="0" lvl="0" indent="0" algn="l" rtl="0">
              <a:spcBef>
                <a:spcPts val="1860"/>
              </a:spcBef>
              <a:buClr>
                <a:srgbClr val="888888"/>
              </a:buClr>
              <a:buFont typeface="Arial"/>
              <a:buNone/>
              <a:defRPr sz="9300" b="0" i="0" u="none" strike="noStrike" cap="none">
                <a:solidFill>
                  <a:srgbClr val="888888"/>
                </a:solidFill>
                <a:latin typeface="Calibri"/>
                <a:ea typeface="Calibri"/>
                <a:cs typeface="Calibri"/>
                <a:sym typeface="Calibri"/>
              </a:defRPr>
            </a:lvl1pPr>
            <a:lvl2pPr marL="2116150" marR="0" lvl="1" indent="-7950" algn="l" rtl="0">
              <a:spcBef>
                <a:spcPts val="1660"/>
              </a:spcBef>
              <a:buClr>
                <a:srgbClr val="888888"/>
              </a:buClr>
              <a:buFont typeface="Arial"/>
              <a:buNone/>
              <a:defRPr sz="8300" b="0" i="0" u="none" strike="noStrike" cap="none">
                <a:solidFill>
                  <a:srgbClr val="888888"/>
                </a:solidFill>
                <a:latin typeface="Calibri"/>
                <a:ea typeface="Calibri"/>
                <a:cs typeface="Calibri"/>
                <a:sym typeface="Calibri"/>
              </a:defRPr>
            </a:lvl2pPr>
            <a:lvl3pPr marL="4232300" marR="0" lvl="2" indent="-3200" algn="l" rtl="0">
              <a:spcBef>
                <a:spcPts val="1480"/>
              </a:spcBef>
              <a:buClr>
                <a:srgbClr val="888888"/>
              </a:buClr>
              <a:buFont typeface="Arial"/>
              <a:buNone/>
              <a:defRPr sz="7400" b="0" i="0" u="none" strike="noStrike" cap="none">
                <a:solidFill>
                  <a:srgbClr val="888888"/>
                </a:solidFill>
                <a:latin typeface="Calibri"/>
                <a:ea typeface="Calibri"/>
                <a:cs typeface="Calibri"/>
                <a:sym typeface="Calibri"/>
              </a:defRPr>
            </a:lvl3pPr>
            <a:lvl4pPr marL="6348451" marR="0" lvl="3" indent="-11150" algn="l" rtl="0">
              <a:spcBef>
                <a:spcPts val="1300"/>
              </a:spcBef>
              <a:buClr>
                <a:srgbClr val="888888"/>
              </a:buClr>
              <a:buFont typeface="Arial"/>
              <a:buNone/>
              <a:defRPr sz="6500" b="0" i="0" u="none" strike="noStrike" cap="none">
                <a:solidFill>
                  <a:srgbClr val="888888"/>
                </a:solidFill>
                <a:latin typeface="Calibri"/>
                <a:ea typeface="Calibri"/>
                <a:cs typeface="Calibri"/>
                <a:sym typeface="Calibri"/>
              </a:defRPr>
            </a:lvl4pPr>
            <a:lvl5pPr marL="8464601" marR="0" lvl="4" indent="-6401" algn="l" rtl="0">
              <a:spcBef>
                <a:spcPts val="1300"/>
              </a:spcBef>
              <a:buClr>
                <a:srgbClr val="888888"/>
              </a:buClr>
              <a:buFont typeface="Arial"/>
              <a:buNone/>
              <a:defRPr sz="6500" b="0" i="0" u="none" strike="noStrike" cap="none">
                <a:solidFill>
                  <a:srgbClr val="888888"/>
                </a:solidFill>
                <a:latin typeface="Calibri"/>
                <a:ea typeface="Calibri"/>
                <a:cs typeface="Calibri"/>
                <a:sym typeface="Calibri"/>
              </a:defRPr>
            </a:lvl5pPr>
            <a:lvl6pPr marL="10580751" marR="0" lvl="5" indent="-1651" algn="l" rtl="0">
              <a:spcBef>
                <a:spcPts val="1300"/>
              </a:spcBef>
              <a:buClr>
                <a:srgbClr val="888888"/>
              </a:buClr>
              <a:buFont typeface="Arial"/>
              <a:buNone/>
              <a:defRPr sz="6500" b="0" i="0" u="none" strike="noStrike" cap="none">
                <a:solidFill>
                  <a:srgbClr val="888888"/>
                </a:solidFill>
                <a:latin typeface="Calibri"/>
                <a:ea typeface="Calibri"/>
                <a:cs typeface="Calibri"/>
                <a:sym typeface="Calibri"/>
              </a:defRPr>
            </a:lvl6pPr>
            <a:lvl7pPr marL="12696901" marR="0" lvl="6" indent="-9600" algn="l" rtl="0">
              <a:spcBef>
                <a:spcPts val="1300"/>
              </a:spcBef>
              <a:buClr>
                <a:srgbClr val="888888"/>
              </a:buClr>
              <a:buFont typeface="Arial"/>
              <a:buNone/>
              <a:defRPr sz="6500" b="0" i="0" u="none" strike="noStrike" cap="none">
                <a:solidFill>
                  <a:srgbClr val="888888"/>
                </a:solidFill>
                <a:latin typeface="Calibri"/>
                <a:ea typeface="Calibri"/>
                <a:cs typeface="Calibri"/>
                <a:sym typeface="Calibri"/>
              </a:defRPr>
            </a:lvl7pPr>
            <a:lvl8pPr marL="14813051" marR="0" lvl="7" indent="-4850" algn="l" rtl="0">
              <a:spcBef>
                <a:spcPts val="1300"/>
              </a:spcBef>
              <a:buClr>
                <a:srgbClr val="888888"/>
              </a:buClr>
              <a:buFont typeface="Arial"/>
              <a:buNone/>
              <a:defRPr sz="6500" b="0" i="0" u="none" strike="noStrike" cap="none">
                <a:solidFill>
                  <a:srgbClr val="888888"/>
                </a:solidFill>
                <a:latin typeface="Calibri"/>
                <a:ea typeface="Calibri"/>
                <a:cs typeface="Calibri"/>
                <a:sym typeface="Calibri"/>
              </a:defRPr>
            </a:lvl8pPr>
            <a:lvl9pPr marL="16929202" marR="0" lvl="8" indent="-102" algn="l" rtl="0">
              <a:spcBef>
                <a:spcPts val="1300"/>
              </a:spcBef>
              <a:buClr>
                <a:srgbClr val="888888"/>
              </a:buClr>
              <a:buFont typeface="Arial"/>
              <a:buNone/>
              <a:defRPr sz="65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2057400" y="30510481"/>
            <a:ext cx="9601200" cy="1752600"/>
          </a:xfrm>
          <a:prstGeom prst="rect">
            <a:avLst/>
          </a:prstGeom>
          <a:noFill/>
          <a:ln>
            <a:noFill/>
          </a:ln>
        </p:spPr>
        <p:txBody>
          <a:bodyPr lIns="91425" tIns="91425" rIns="91425" bIns="91425" anchor="ctr" anchorCtr="0"/>
          <a:lstStyle>
            <a:lvl1pPr marL="0" marR="0" lvl="0" indent="0" algn="l" rtl="0">
              <a:spcBef>
                <a:spcPts val="0"/>
              </a:spcBef>
              <a:buNone/>
              <a:defRPr sz="5600">
                <a:solidFill>
                  <a:srgbClr val="888888"/>
                </a:solidFill>
                <a:latin typeface="Calibri"/>
                <a:ea typeface="Calibri"/>
                <a:cs typeface="Calibri"/>
                <a:sym typeface="Calibri"/>
              </a:defRPr>
            </a:lvl1pPr>
            <a:lvl2pPr marL="2116150" marR="0" lvl="1" indent="-7950" algn="l" rtl="0">
              <a:spcBef>
                <a:spcPts val="0"/>
              </a:spcBef>
              <a:buNone/>
              <a:defRPr sz="8300" b="0" i="0" u="none" strike="noStrike" cap="none">
                <a:solidFill>
                  <a:schemeClr val="dk1"/>
                </a:solidFill>
                <a:latin typeface="Calibri"/>
                <a:ea typeface="Calibri"/>
                <a:cs typeface="Calibri"/>
                <a:sym typeface="Calibri"/>
              </a:defRPr>
            </a:lvl2pPr>
            <a:lvl3pPr marL="4232300" marR="0" lvl="2" indent="-3200" algn="l" rtl="0">
              <a:spcBef>
                <a:spcPts val="0"/>
              </a:spcBef>
              <a:buNone/>
              <a:defRPr sz="8300" b="0" i="0" u="none" strike="noStrike" cap="none">
                <a:solidFill>
                  <a:schemeClr val="dk1"/>
                </a:solidFill>
                <a:latin typeface="Calibri"/>
                <a:ea typeface="Calibri"/>
                <a:cs typeface="Calibri"/>
                <a:sym typeface="Calibri"/>
              </a:defRPr>
            </a:lvl3pPr>
            <a:lvl4pPr marL="6348451" marR="0" lvl="3" indent="-11150" algn="l" rtl="0">
              <a:spcBef>
                <a:spcPts val="0"/>
              </a:spcBef>
              <a:buNone/>
              <a:defRPr sz="8300" b="0" i="0" u="none" strike="noStrike" cap="none">
                <a:solidFill>
                  <a:schemeClr val="dk1"/>
                </a:solidFill>
                <a:latin typeface="Calibri"/>
                <a:ea typeface="Calibri"/>
                <a:cs typeface="Calibri"/>
                <a:sym typeface="Calibri"/>
              </a:defRPr>
            </a:lvl4pPr>
            <a:lvl5pPr marL="8464601" marR="0" lvl="4" indent="-6401" algn="l" rtl="0">
              <a:spcBef>
                <a:spcPts val="0"/>
              </a:spcBef>
              <a:buNone/>
              <a:defRPr sz="8300" b="0" i="0" u="none" strike="noStrike" cap="none">
                <a:solidFill>
                  <a:schemeClr val="dk1"/>
                </a:solidFill>
                <a:latin typeface="Calibri"/>
                <a:ea typeface="Calibri"/>
                <a:cs typeface="Calibri"/>
                <a:sym typeface="Calibri"/>
              </a:defRPr>
            </a:lvl5pPr>
            <a:lvl6pPr marL="10580751" marR="0" lvl="5" indent="-1651" algn="l" rtl="0">
              <a:spcBef>
                <a:spcPts val="0"/>
              </a:spcBef>
              <a:buNone/>
              <a:defRPr sz="8300" b="0" i="0" u="none" strike="noStrike" cap="none">
                <a:solidFill>
                  <a:schemeClr val="dk1"/>
                </a:solidFill>
                <a:latin typeface="Calibri"/>
                <a:ea typeface="Calibri"/>
                <a:cs typeface="Calibri"/>
                <a:sym typeface="Calibri"/>
              </a:defRPr>
            </a:lvl6pPr>
            <a:lvl7pPr marL="12696901" marR="0" lvl="6" indent="-9600" algn="l" rtl="0">
              <a:spcBef>
                <a:spcPts val="0"/>
              </a:spcBef>
              <a:buNone/>
              <a:defRPr sz="8300" b="0" i="0" u="none" strike="noStrike" cap="none">
                <a:solidFill>
                  <a:schemeClr val="dk1"/>
                </a:solidFill>
                <a:latin typeface="Calibri"/>
                <a:ea typeface="Calibri"/>
                <a:cs typeface="Calibri"/>
                <a:sym typeface="Calibri"/>
              </a:defRPr>
            </a:lvl7pPr>
            <a:lvl8pPr marL="14813051" marR="0" lvl="7" indent="-4850" algn="l" rtl="0">
              <a:spcBef>
                <a:spcPts val="0"/>
              </a:spcBef>
              <a:buNone/>
              <a:defRPr sz="8300" b="0" i="0" u="none" strike="noStrike" cap="none">
                <a:solidFill>
                  <a:schemeClr val="dk1"/>
                </a:solidFill>
                <a:latin typeface="Calibri"/>
                <a:ea typeface="Calibri"/>
                <a:cs typeface="Calibri"/>
                <a:sym typeface="Calibri"/>
              </a:defRPr>
            </a:lvl8pPr>
            <a:lvl9pPr marL="16929202" marR="0" lvl="8" indent="-102" algn="l" rtl="0">
              <a:spcBef>
                <a:spcPts val="0"/>
              </a:spcBef>
              <a:buNone/>
              <a:defRPr sz="8300" b="0" i="0" u="none" strike="noStrike" cap="none">
                <a:solidFill>
                  <a:schemeClr val="dk1"/>
                </a:solidFill>
                <a:latin typeface="Calibri"/>
                <a:ea typeface="Calibri"/>
                <a:cs typeface="Calibri"/>
                <a:sym typeface="Calibri"/>
              </a:defRPr>
            </a:lvl9pPr>
          </a:lstStyle>
          <a:p>
            <a:endParaRPr dirty="0"/>
          </a:p>
        </p:txBody>
      </p:sp>
      <p:sp>
        <p:nvSpPr>
          <p:cNvPr id="27" name="Shape 27"/>
          <p:cNvSpPr txBox="1">
            <a:spLocks noGrp="1"/>
          </p:cNvSpPr>
          <p:nvPr>
            <p:ph type="ftr" idx="11"/>
          </p:nvPr>
        </p:nvSpPr>
        <p:spPr>
          <a:xfrm>
            <a:off x="14058900" y="30510481"/>
            <a:ext cx="13030200" cy="1752600"/>
          </a:xfrm>
          <a:prstGeom prst="rect">
            <a:avLst/>
          </a:prstGeom>
          <a:noFill/>
          <a:ln>
            <a:noFill/>
          </a:ln>
        </p:spPr>
        <p:txBody>
          <a:bodyPr lIns="91425" tIns="91425" rIns="91425" bIns="91425" anchor="ctr" anchorCtr="0"/>
          <a:lstStyle>
            <a:lvl1pPr marL="0" marR="0" lvl="0" indent="0" algn="ctr" rtl="0">
              <a:spcBef>
                <a:spcPts val="0"/>
              </a:spcBef>
              <a:buNone/>
              <a:defRPr sz="5600">
                <a:solidFill>
                  <a:srgbClr val="888888"/>
                </a:solidFill>
                <a:latin typeface="Calibri"/>
                <a:ea typeface="Calibri"/>
                <a:cs typeface="Calibri"/>
                <a:sym typeface="Calibri"/>
              </a:defRPr>
            </a:lvl1pPr>
            <a:lvl2pPr marL="2116150" marR="0" lvl="1" indent="-7950" algn="l" rtl="0">
              <a:spcBef>
                <a:spcPts val="0"/>
              </a:spcBef>
              <a:buNone/>
              <a:defRPr sz="8300" b="0" i="0" u="none" strike="noStrike" cap="none">
                <a:solidFill>
                  <a:schemeClr val="dk1"/>
                </a:solidFill>
                <a:latin typeface="Calibri"/>
                <a:ea typeface="Calibri"/>
                <a:cs typeface="Calibri"/>
                <a:sym typeface="Calibri"/>
              </a:defRPr>
            </a:lvl2pPr>
            <a:lvl3pPr marL="4232300" marR="0" lvl="2" indent="-3200" algn="l" rtl="0">
              <a:spcBef>
                <a:spcPts val="0"/>
              </a:spcBef>
              <a:buNone/>
              <a:defRPr sz="8300" b="0" i="0" u="none" strike="noStrike" cap="none">
                <a:solidFill>
                  <a:schemeClr val="dk1"/>
                </a:solidFill>
                <a:latin typeface="Calibri"/>
                <a:ea typeface="Calibri"/>
                <a:cs typeface="Calibri"/>
                <a:sym typeface="Calibri"/>
              </a:defRPr>
            </a:lvl3pPr>
            <a:lvl4pPr marL="6348451" marR="0" lvl="3" indent="-11150" algn="l" rtl="0">
              <a:spcBef>
                <a:spcPts val="0"/>
              </a:spcBef>
              <a:buNone/>
              <a:defRPr sz="8300" b="0" i="0" u="none" strike="noStrike" cap="none">
                <a:solidFill>
                  <a:schemeClr val="dk1"/>
                </a:solidFill>
                <a:latin typeface="Calibri"/>
                <a:ea typeface="Calibri"/>
                <a:cs typeface="Calibri"/>
                <a:sym typeface="Calibri"/>
              </a:defRPr>
            </a:lvl4pPr>
            <a:lvl5pPr marL="8464601" marR="0" lvl="4" indent="-6401" algn="l" rtl="0">
              <a:spcBef>
                <a:spcPts val="0"/>
              </a:spcBef>
              <a:buNone/>
              <a:defRPr sz="8300" b="0" i="0" u="none" strike="noStrike" cap="none">
                <a:solidFill>
                  <a:schemeClr val="dk1"/>
                </a:solidFill>
                <a:latin typeface="Calibri"/>
                <a:ea typeface="Calibri"/>
                <a:cs typeface="Calibri"/>
                <a:sym typeface="Calibri"/>
              </a:defRPr>
            </a:lvl5pPr>
            <a:lvl6pPr marL="10580751" marR="0" lvl="5" indent="-1651" algn="l" rtl="0">
              <a:spcBef>
                <a:spcPts val="0"/>
              </a:spcBef>
              <a:buNone/>
              <a:defRPr sz="8300" b="0" i="0" u="none" strike="noStrike" cap="none">
                <a:solidFill>
                  <a:schemeClr val="dk1"/>
                </a:solidFill>
                <a:latin typeface="Calibri"/>
                <a:ea typeface="Calibri"/>
                <a:cs typeface="Calibri"/>
                <a:sym typeface="Calibri"/>
              </a:defRPr>
            </a:lvl6pPr>
            <a:lvl7pPr marL="12696901" marR="0" lvl="6" indent="-9600" algn="l" rtl="0">
              <a:spcBef>
                <a:spcPts val="0"/>
              </a:spcBef>
              <a:buNone/>
              <a:defRPr sz="8300" b="0" i="0" u="none" strike="noStrike" cap="none">
                <a:solidFill>
                  <a:schemeClr val="dk1"/>
                </a:solidFill>
                <a:latin typeface="Calibri"/>
                <a:ea typeface="Calibri"/>
                <a:cs typeface="Calibri"/>
                <a:sym typeface="Calibri"/>
              </a:defRPr>
            </a:lvl7pPr>
            <a:lvl8pPr marL="14813051" marR="0" lvl="7" indent="-4850" algn="l" rtl="0">
              <a:spcBef>
                <a:spcPts val="0"/>
              </a:spcBef>
              <a:buNone/>
              <a:defRPr sz="8300" b="0" i="0" u="none" strike="noStrike" cap="none">
                <a:solidFill>
                  <a:schemeClr val="dk1"/>
                </a:solidFill>
                <a:latin typeface="Calibri"/>
                <a:ea typeface="Calibri"/>
                <a:cs typeface="Calibri"/>
                <a:sym typeface="Calibri"/>
              </a:defRPr>
            </a:lvl8pPr>
            <a:lvl9pPr marL="16929202" marR="0" lvl="8" indent="-102" algn="l" rtl="0">
              <a:spcBef>
                <a:spcPts val="0"/>
              </a:spcBef>
              <a:buNone/>
              <a:defRPr sz="8300" b="0" i="0" u="none" strike="noStrike" cap="none">
                <a:solidFill>
                  <a:schemeClr val="dk1"/>
                </a:solidFill>
                <a:latin typeface="Calibri"/>
                <a:ea typeface="Calibri"/>
                <a:cs typeface="Calibri"/>
                <a:sym typeface="Calibri"/>
              </a:defRPr>
            </a:lvl9pPr>
          </a:lstStyle>
          <a:p>
            <a:endParaRPr dirty="0"/>
          </a:p>
        </p:txBody>
      </p:sp>
      <p:sp>
        <p:nvSpPr>
          <p:cNvPr id="28" name="Shape 28"/>
          <p:cNvSpPr txBox="1">
            <a:spLocks noGrp="1"/>
          </p:cNvSpPr>
          <p:nvPr>
            <p:ph type="sldNum" idx="12"/>
          </p:nvPr>
        </p:nvSpPr>
        <p:spPr>
          <a:xfrm>
            <a:off x="29489400" y="30510481"/>
            <a:ext cx="9601200" cy="1752600"/>
          </a:xfrm>
          <a:prstGeom prst="rect">
            <a:avLst/>
          </a:prstGeom>
          <a:noFill/>
          <a:ln>
            <a:noFill/>
          </a:ln>
        </p:spPr>
        <p:txBody>
          <a:bodyPr lIns="423225" tIns="211600" rIns="423225" bIns="211600" anchor="ctr" anchorCtr="0">
            <a:noAutofit/>
          </a:bodyPr>
          <a:lstStyle/>
          <a:p>
            <a:pPr marL="0" marR="0" lvl="0" indent="0" algn="r" rtl="0">
              <a:spcBef>
                <a:spcPts val="0"/>
              </a:spcBef>
              <a:buSzPct val="25000"/>
              <a:buNone/>
            </a:pPr>
            <a:fld id="{00000000-1234-1234-1234-123412341234}" type="slidenum">
              <a:rPr lang="en-US" sz="5600">
                <a:solidFill>
                  <a:srgbClr val="888888"/>
                </a:solidFill>
                <a:latin typeface="Calibri"/>
                <a:ea typeface="Calibri"/>
                <a:cs typeface="Calibri"/>
                <a:sym typeface="Calibri"/>
              </a:rPr>
              <a:t>‹#›</a:t>
            </a:fld>
            <a:endParaRPr lang="en-US" sz="5600" dirty="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2057400" y="1318262"/>
            <a:ext cx="37033201" cy="5486399"/>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20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txBox="1">
            <a:spLocks noGrp="1"/>
          </p:cNvSpPr>
          <p:nvPr>
            <p:ph type="body" idx="1"/>
          </p:nvPr>
        </p:nvSpPr>
        <p:spPr>
          <a:xfrm>
            <a:off x="9258300" y="36865559"/>
            <a:ext cx="82981801" cy="104279697"/>
          </a:xfrm>
          <a:prstGeom prst="rect">
            <a:avLst/>
          </a:prstGeom>
          <a:noFill/>
          <a:ln>
            <a:noFill/>
          </a:ln>
        </p:spPr>
        <p:txBody>
          <a:bodyPr lIns="91425" tIns="91425" rIns="91425" bIns="91425" anchor="t" anchorCtr="0"/>
          <a:lstStyle>
            <a:lvl1pPr marL="1587113" marR="0" lvl="0" indent="-761613" algn="l" rtl="0">
              <a:spcBef>
                <a:spcPts val="2600"/>
              </a:spcBef>
              <a:buClr>
                <a:schemeClr val="dk1"/>
              </a:buClr>
              <a:buSzPct val="100000"/>
              <a:buFont typeface="Arial"/>
              <a:buChar char="•"/>
              <a:defRPr sz="13000" b="0" i="0" u="none" strike="noStrike" cap="none">
                <a:solidFill>
                  <a:schemeClr val="dk1"/>
                </a:solidFill>
                <a:latin typeface="Calibri"/>
                <a:ea typeface="Calibri"/>
                <a:cs typeface="Calibri"/>
                <a:sym typeface="Calibri"/>
              </a:defRPr>
            </a:lvl1pPr>
            <a:lvl2pPr marL="3438744" marR="0" lvl="1" indent="-625694" algn="l" rtl="0">
              <a:spcBef>
                <a:spcPts val="2220"/>
              </a:spcBef>
              <a:buClr>
                <a:schemeClr val="dk1"/>
              </a:buClr>
              <a:buSzPct val="100000"/>
              <a:buFont typeface="Arial"/>
              <a:buChar char="–"/>
              <a:defRPr sz="11100" b="0" i="0" u="none" strike="noStrike" cap="none">
                <a:solidFill>
                  <a:schemeClr val="dk1"/>
                </a:solidFill>
                <a:latin typeface="Calibri"/>
                <a:ea typeface="Calibri"/>
                <a:cs typeface="Calibri"/>
                <a:sym typeface="Calibri"/>
              </a:defRPr>
            </a:lvl2pPr>
            <a:lvl3pPr marL="5290376" marR="0" lvl="2" indent="-470725"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3pPr>
            <a:lvl4pPr marL="7406526" marR="0" lvl="3" indent="-542176" algn="l" rtl="0">
              <a:spcBef>
                <a:spcPts val="1660"/>
              </a:spcBef>
              <a:buClr>
                <a:schemeClr val="dk1"/>
              </a:buClr>
              <a:buSzPct val="100000"/>
              <a:buFont typeface="Arial"/>
              <a:buChar char="–"/>
              <a:defRPr sz="8300" b="0" i="0" u="none" strike="noStrike" cap="none">
                <a:solidFill>
                  <a:schemeClr val="dk1"/>
                </a:solidFill>
                <a:latin typeface="Calibri"/>
                <a:ea typeface="Calibri"/>
                <a:cs typeface="Calibri"/>
                <a:sym typeface="Calibri"/>
              </a:defRPr>
            </a:lvl4pPr>
            <a:lvl5pPr marL="9522676" marR="0" lvl="4" indent="-537426" algn="l" rtl="0">
              <a:spcBef>
                <a:spcPts val="1660"/>
              </a:spcBef>
              <a:buClr>
                <a:schemeClr val="dk1"/>
              </a:buClr>
              <a:buSzPct val="100000"/>
              <a:buFont typeface="Arial"/>
              <a:buChar char="»"/>
              <a:defRPr sz="8300" b="0" i="0" u="none" strike="noStrike" cap="none">
                <a:solidFill>
                  <a:schemeClr val="dk1"/>
                </a:solidFill>
                <a:latin typeface="Calibri"/>
                <a:ea typeface="Calibri"/>
                <a:cs typeface="Calibri"/>
                <a:sym typeface="Calibri"/>
              </a:defRPr>
            </a:lvl5pPr>
            <a:lvl6pPr marL="11638826" marR="0" lvl="5" indent="-532676" algn="l" rtl="0">
              <a:spcBef>
                <a:spcPts val="1660"/>
              </a:spcBef>
              <a:buClr>
                <a:schemeClr val="dk1"/>
              </a:buClr>
              <a:buSzPct val="100000"/>
              <a:buFont typeface="Arial"/>
              <a:buChar char="•"/>
              <a:defRPr sz="8300" b="0" i="0" u="none" strike="noStrike" cap="none">
                <a:solidFill>
                  <a:schemeClr val="dk1"/>
                </a:solidFill>
                <a:latin typeface="Calibri"/>
                <a:ea typeface="Calibri"/>
                <a:cs typeface="Calibri"/>
                <a:sym typeface="Calibri"/>
              </a:defRPr>
            </a:lvl6pPr>
            <a:lvl7pPr marL="13754976" marR="0" lvl="6" indent="-540625" algn="l" rtl="0">
              <a:spcBef>
                <a:spcPts val="1660"/>
              </a:spcBef>
              <a:buClr>
                <a:schemeClr val="dk1"/>
              </a:buClr>
              <a:buSzPct val="100000"/>
              <a:buFont typeface="Arial"/>
              <a:buChar char="•"/>
              <a:defRPr sz="8300" b="0" i="0" u="none" strike="noStrike" cap="none">
                <a:solidFill>
                  <a:schemeClr val="dk1"/>
                </a:solidFill>
                <a:latin typeface="Calibri"/>
                <a:ea typeface="Calibri"/>
                <a:cs typeface="Calibri"/>
                <a:sym typeface="Calibri"/>
              </a:defRPr>
            </a:lvl7pPr>
            <a:lvl8pPr marL="15871127" marR="0" lvl="7" indent="-535877" algn="l" rtl="0">
              <a:spcBef>
                <a:spcPts val="1660"/>
              </a:spcBef>
              <a:buClr>
                <a:schemeClr val="dk1"/>
              </a:buClr>
              <a:buSzPct val="100000"/>
              <a:buFont typeface="Arial"/>
              <a:buChar char="•"/>
              <a:defRPr sz="8300" b="0" i="0" u="none" strike="noStrike" cap="none">
                <a:solidFill>
                  <a:schemeClr val="dk1"/>
                </a:solidFill>
                <a:latin typeface="Calibri"/>
                <a:ea typeface="Calibri"/>
                <a:cs typeface="Calibri"/>
                <a:sym typeface="Calibri"/>
              </a:defRPr>
            </a:lvl8pPr>
            <a:lvl9pPr marL="17987276" marR="0" lvl="8" indent="-531125" algn="l" rtl="0">
              <a:spcBef>
                <a:spcPts val="1660"/>
              </a:spcBef>
              <a:buClr>
                <a:schemeClr val="dk1"/>
              </a:buClr>
              <a:buSzPct val="100000"/>
              <a:buFont typeface="Arial"/>
              <a:buChar char="•"/>
              <a:defRPr sz="83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92925900" y="36865559"/>
            <a:ext cx="82981801" cy="104279697"/>
          </a:xfrm>
          <a:prstGeom prst="rect">
            <a:avLst/>
          </a:prstGeom>
          <a:noFill/>
          <a:ln>
            <a:noFill/>
          </a:ln>
        </p:spPr>
        <p:txBody>
          <a:bodyPr lIns="91425" tIns="91425" rIns="91425" bIns="91425" anchor="t" anchorCtr="0"/>
          <a:lstStyle>
            <a:lvl1pPr marL="1587113" marR="0" lvl="0" indent="-761613" algn="l" rtl="0">
              <a:spcBef>
                <a:spcPts val="2600"/>
              </a:spcBef>
              <a:buClr>
                <a:schemeClr val="dk1"/>
              </a:buClr>
              <a:buSzPct val="100000"/>
              <a:buFont typeface="Arial"/>
              <a:buChar char="•"/>
              <a:defRPr sz="13000" b="0" i="0" u="none" strike="noStrike" cap="none">
                <a:solidFill>
                  <a:schemeClr val="dk1"/>
                </a:solidFill>
                <a:latin typeface="Calibri"/>
                <a:ea typeface="Calibri"/>
                <a:cs typeface="Calibri"/>
                <a:sym typeface="Calibri"/>
              </a:defRPr>
            </a:lvl1pPr>
            <a:lvl2pPr marL="3438744" marR="0" lvl="1" indent="-625694" algn="l" rtl="0">
              <a:spcBef>
                <a:spcPts val="2220"/>
              </a:spcBef>
              <a:buClr>
                <a:schemeClr val="dk1"/>
              </a:buClr>
              <a:buSzPct val="100000"/>
              <a:buFont typeface="Arial"/>
              <a:buChar char="–"/>
              <a:defRPr sz="11100" b="0" i="0" u="none" strike="noStrike" cap="none">
                <a:solidFill>
                  <a:schemeClr val="dk1"/>
                </a:solidFill>
                <a:latin typeface="Calibri"/>
                <a:ea typeface="Calibri"/>
                <a:cs typeface="Calibri"/>
                <a:sym typeface="Calibri"/>
              </a:defRPr>
            </a:lvl2pPr>
            <a:lvl3pPr marL="5290376" marR="0" lvl="2" indent="-470725"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3pPr>
            <a:lvl4pPr marL="7406526" marR="0" lvl="3" indent="-542176" algn="l" rtl="0">
              <a:spcBef>
                <a:spcPts val="1660"/>
              </a:spcBef>
              <a:buClr>
                <a:schemeClr val="dk1"/>
              </a:buClr>
              <a:buSzPct val="100000"/>
              <a:buFont typeface="Arial"/>
              <a:buChar char="–"/>
              <a:defRPr sz="8300" b="0" i="0" u="none" strike="noStrike" cap="none">
                <a:solidFill>
                  <a:schemeClr val="dk1"/>
                </a:solidFill>
                <a:latin typeface="Calibri"/>
                <a:ea typeface="Calibri"/>
                <a:cs typeface="Calibri"/>
                <a:sym typeface="Calibri"/>
              </a:defRPr>
            </a:lvl4pPr>
            <a:lvl5pPr marL="9522676" marR="0" lvl="4" indent="-537426" algn="l" rtl="0">
              <a:spcBef>
                <a:spcPts val="1660"/>
              </a:spcBef>
              <a:buClr>
                <a:schemeClr val="dk1"/>
              </a:buClr>
              <a:buSzPct val="100000"/>
              <a:buFont typeface="Arial"/>
              <a:buChar char="»"/>
              <a:defRPr sz="8300" b="0" i="0" u="none" strike="noStrike" cap="none">
                <a:solidFill>
                  <a:schemeClr val="dk1"/>
                </a:solidFill>
                <a:latin typeface="Calibri"/>
                <a:ea typeface="Calibri"/>
                <a:cs typeface="Calibri"/>
                <a:sym typeface="Calibri"/>
              </a:defRPr>
            </a:lvl5pPr>
            <a:lvl6pPr marL="11638826" marR="0" lvl="5" indent="-532676" algn="l" rtl="0">
              <a:spcBef>
                <a:spcPts val="1660"/>
              </a:spcBef>
              <a:buClr>
                <a:schemeClr val="dk1"/>
              </a:buClr>
              <a:buSzPct val="100000"/>
              <a:buFont typeface="Arial"/>
              <a:buChar char="•"/>
              <a:defRPr sz="8300" b="0" i="0" u="none" strike="noStrike" cap="none">
                <a:solidFill>
                  <a:schemeClr val="dk1"/>
                </a:solidFill>
                <a:latin typeface="Calibri"/>
                <a:ea typeface="Calibri"/>
                <a:cs typeface="Calibri"/>
                <a:sym typeface="Calibri"/>
              </a:defRPr>
            </a:lvl6pPr>
            <a:lvl7pPr marL="13754976" marR="0" lvl="6" indent="-540625" algn="l" rtl="0">
              <a:spcBef>
                <a:spcPts val="1660"/>
              </a:spcBef>
              <a:buClr>
                <a:schemeClr val="dk1"/>
              </a:buClr>
              <a:buSzPct val="100000"/>
              <a:buFont typeface="Arial"/>
              <a:buChar char="•"/>
              <a:defRPr sz="8300" b="0" i="0" u="none" strike="noStrike" cap="none">
                <a:solidFill>
                  <a:schemeClr val="dk1"/>
                </a:solidFill>
                <a:latin typeface="Calibri"/>
                <a:ea typeface="Calibri"/>
                <a:cs typeface="Calibri"/>
                <a:sym typeface="Calibri"/>
              </a:defRPr>
            </a:lvl7pPr>
            <a:lvl8pPr marL="15871127" marR="0" lvl="7" indent="-535877" algn="l" rtl="0">
              <a:spcBef>
                <a:spcPts val="1660"/>
              </a:spcBef>
              <a:buClr>
                <a:schemeClr val="dk1"/>
              </a:buClr>
              <a:buSzPct val="100000"/>
              <a:buFont typeface="Arial"/>
              <a:buChar char="•"/>
              <a:defRPr sz="8300" b="0" i="0" u="none" strike="noStrike" cap="none">
                <a:solidFill>
                  <a:schemeClr val="dk1"/>
                </a:solidFill>
                <a:latin typeface="Calibri"/>
                <a:ea typeface="Calibri"/>
                <a:cs typeface="Calibri"/>
                <a:sym typeface="Calibri"/>
              </a:defRPr>
            </a:lvl8pPr>
            <a:lvl9pPr marL="17987276" marR="0" lvl="8" indent="-531125" algn="l" rtl="0">
              <a:spcBef>
                <a:spcPts val="1660"/>
              </a:spcBef>
              <a:buClr>
                <a:schemeClr val="dk1"/>
              </a:buClr>
              <a:buSzPct val="100000"/>
              <a:buFont typeface="Arial"/>
              <a:buChar char="•"/>
              <a:defRPr sz="83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2057400" y="30510481"/>
            <a:ext cx="9601200" cy="1752600"/>
          </a:xfrm>
          <a:prstGeom prst="rect">
            <a:avLst/>
          </a:prstGeom>
          <a:noFill/>
          <a:ln>
            <a:noFill/>
          </a:ln>
        </p:spPr>
        <p:txBody>
          <a:bodyPr lIns="91425" tIns="91425" rIns="91425" bIns="91425" anchor="ctr" anchorCtr="0"/>
          <a:lstStyle>
            <a:lvl1pPr marL="0" marR="0" lvl="0" indent="0" algn="l" rtl="0">
              <a:spcBef>
                <a:spcPts val="0"/>
              </a:spcBef>
              <a:buNone/>
              <a:defRPr sz="5600">
                <a:solidFill>
                  <a:srgbClr val="888888"/>
                </a:solidFill>
                <a:latin typeface="Calibri"/>
                <a:ea typeface="Calibri"/>
                <a:cs typeface="Calibri"/>
                <a:sym typeface="Calibri"/>
              </a:defRPr>
            </a:lvl1pPr>
            <a:lvl2pPr marL="2116150" marR="0" lvl="1" indent="-7950" algn="l" rtl="0">
              <a:spcBef>
                <a:spcPts val="0"/>
              </a:spcBef>
              <a:buNone/>
              <a:defRPr sz="8300" b="0" i="0" u="none" strike="noStrike" cap="none">
                <a:solidFill>
                  <a:schemeClr val="dk1"/>
                </a:solidFill>
                <a:latin typeface="Calibri"/>
                <a:ea typeface="Calibri"/>
                <a:cs typeface="Calibri"/>
                <a:sym typeface="Calibri"/>
              </a:defRPr>
            </a:lvl2pPr>
            <a:lvl3pPr marL="4232300" marR="0" lvl="2" indent="-3200" algn="l" rtl="0">
              <a:spcBef>
                <a:spcPts val="0"/>
              </a:spcBef>
              <a:buNone/>
              <a:defRPr sz="8300" b="0" i="0" u="none" strike="noStrike" cap="none">
                <a:solidFill>
                  <a:schemeClr val="dk1"/>
                </a:solidFill>
                <a:latin typeface="Calibri"/>
                <a:ea typeface="Calibri"/>
                <a:cs typeface="Calibri"/>
                <a:sym typeface="Calibri"/>
              </a:defRPr>
            </a:lvl3pPr>
            <a:lvl4pPr marL="6348451" marR="0" lvl="3" indent="-11150" algn="l" rtl="0">
              <a:spcBef>
                <a:spcPts val="0"/>
              </a:spcBef>
              <a:buNone/>
              <a:defRPr sz="8300" b="0" i="0" u="none" strike="noStrike" cap="none">
                <a:solidFill>
                  <a:schemeClr val="dk1"/>
                </a:solidFill>
                <a:latin typeface="Calibri"/>
                <a:ea typeface="Calibri"/>
                <a:cs typeface="Calibri"/>
                <a:sym typeface="Calibri"/>
              </a:defRPr>
            </a:lvl4pPr>
            <a:lvl5pPr marL="8464601" marR="0" lvl="4" indent="-6401" algn="l" rtl="0">
              <a:spcBef>
                <a:spcPts val="0"/>
              </a:spcBef>
              <a:buNone/>
              <a:defRPr sz="8300" b="0" i="0" u="none" strike="noStrike" cap="none">
                <a:solidFill>
                  <a:schemeClr val="dk1"/>
                </a:solidFill>
                <a:latin typeface="Calibri"/>
                <a:ea typeface="Calibri"/>
                <a:cs typeface="Calibri"/>
                <a:sym typeface="Calibri"/>
              </a:defRPr>
            </a:lvl5pPr>
            <a:lvl6pPr marL="10580751" marR="0" lvl="5" indent="-1651" algn="l" rtl="0">
              <a:spcBef>
                <a:spcPts val="0"/>
              </a:spcBef>
              <a:buNone/>
              <a:defRPr sz="8300" b="0" i="0" u="none" strike="noStrike" cap="none">
                <a:solidFill>
                  <a:schemeClr val="dk1"/>
                </a:solidFill>
                <a:latin typeface="Calibri"/>
                <a:ea typeface="Calibri"/>
                <a:cs typeface="Calibri"/>
                <a:sym typeface="Calibri"/>
              </a:defRPr>
            </a:lvl6pPr>
            <a:lvl7pPr marL="12696901" marR="0" lvl="6" indent="-9600" algn="l" rtl="0">
              <a:spcBef>
                <a:spcPts val="0"/>
              </a:spcBef>
              <a:buNone/>
              <a:defRPr sz="8300" b="0" i="0" u="none" strike="noStrike" cap="none">
                <a:solidFill>
                  <a:schemeClr val="dk1"/>
                </a:solidFill>
                <a:latin typeface="Calibri"/>
                <a:ea typeface="Calibri"/>
                <a:cs typeface="Calibri"/>
                <a:sym typeface="Calibri"/>
              </a:defRPr>
            </a:lvl7pPr>
            <a:lvl8pPr marL="14813051" marR="0" lvl="7" indent="-4850" algn="l" rtl="0">
              <a:spcBef>
                <a:spcPts val="0"/>
              </a:spcBef>
              <a:buNone/>
              <a:defRPr sz="8300" b="0" i="0" u="none" strike="noStrike" cap="none">
                <a:solidFill>
                  <a:schemeClr val="dk1"/>
                </a:solidFill>
                <a:latin typeface="Calibri"/>
                <a:ea typeface="Calibri"/>
                <a:cs typeface="Calibri"/>
                <a:sym typeface="Calibri"/>
              </a:defRPr>
            </a:lvl8pPr>
            <a:lvl9pPr marL="16929202" marR="0" lvl="8" indent="-102" algn="l" rtl="0">
              <a:spcBef>
                <a:spcPts val="0"/>
              </a:spcBef>
              <a:buNone/>
              <a:defRPr sz="8300" b="0" i="0" u="none" strike="noStrike" cap="none">
                <a:solidFill>
                  <a:schemeClr val="dk1"/>
                </a:solidFill>
                <a:latin typeface="Calibri"/>
                <a:ea typeface="Calibri"/>
                <a:cs typeface="Calibri"/>
                <a:sym typeface="Calibri"/>
              </a:defRPr>
            </a:lvl9pPr>
          </a:lstStyle>
          <a:p>
            <a:endParaRPr dirty="0"/>
          </a:p>
        </p:txBody>
      </p:sp>
      <p:sp>
        <p:nvSpPr>
          <p:cNvPr id="34" name="Shape 34"/>
          <p:cNvSpPr txBox="1">
            <a:spLocks noGrp="1"/>
          </p:cNvSpPr>
          <p:nvPr>
            <p:ph type="ftr" idx="11"/>
          </p:nvPr>
        </p:nvSpPr>
        <p:spPr>
          <a:xfrm>
            <a:off x="14058900" y="30510481"/>
            <a:ext cx="13030200" cy="1752600"/>
          </a:xfrm>
          <a:prstGeom prst="rect">
            <a:avLst/>
          </a:prstGeom>
          <a:noFill/>
          <a:ln>
            <a:noFill/>
          </a:ln>
        </p:spPr>
        <p:txBody>
          <a:bodyPr lIns="91425" tIns="91425" rIns="91425" bIns="91425" anchor="ctr" anchorCtr="0"/>
          <a:lstStyle>
            <a:lvl1pPr marL="0" marR="0" lvl="0" indent="0" algn="ctr" rtl="0">
              <a:spcBef>
                <a:spcPts val="0"/>
              </a:spcBef>
              <a:buNone/>
              <a:defRPr sz="5600">
                <a:solidFill>
                  <a:srgbClr val="888888"/>
                </a:solidFill>
                <a:latin typeface="Calibri"/>
                <a:ea typeface="Calibri"/>
                <a:cs typeface="Calibri"/>
                <a:sym typeface="Calibri"/>
              </a:defRPr>
            </a:lvl1pPr>
            <a:lvl2pPr marL="2116150" marR="0" lvl="1" indent="-7950" algn="l" rtl="0">
              <a:spcBef>
                <a:spcPts val="0"/>
              </a:spcBef>
              <a:buNone/>
              <a:defRPr sz="8300" b="0" i="0" u="none" strike="noStrike" cap="none">
                <a:solidFill>
                  <a:schemeClr val="dk1"/>
                </a:solidFill>
                <a:latin typeface="Calibri"/>
                <a:ea typeface="Calibri"/>
                <a:cs typeface="Calibri"/>
                <a:sym typeface="Calibri"/>
              </a:defRPr>
            </a:lvl2pPr>
            <a:lvl3pPr marL="4232300" marR="0" lvl="2" indent="-3200" algn="l" rtl="0">
              <a:spcBef>
                <a:spcPts val="0"/>
              </a:spcBef>
              <a:buNone/>
              <a:defRPr sz="8300" b="0" i="0" u="none" strike="noStrike" cap="none">
                <a:solidFill>
                  <a:schemeClr val="dk1"/>
                </a:solidFill>
                <a:latin typeface="Calibri"/>
                <a:ea typeface="Calibri"/>
                <a:cs typeface="Calibri"/>
                <a:sym typeface="Calibri"/>
              </a:defRPr>
            </a:lvl3pPr>
            <a:lvl4pPr marL="6348451" marR="0" lvl="3" indent="-11150" algn="l" rtl="0">
              <a:spcBef>
                <a:spcPts val="0"/>
              </a:spcBef>
              <a:buNone/>
              <a:defRPr sz="8300" b="0" i="0" u="none" strike="noStrike" cap="none">
                <a:solidFill>
                  <a:schemeClr val="dk1"/>
                </a:solidFill>
                <a:latin typeface="Calibri"/>
                <a:ea typeface="Calibri"/>
                <a:cs typeface="Calibri"/>
                <a:sym typeface="Calibri"/>
              </a:defRPr>
            </a:lvl4pPr>
            <a:lvl5pPr marL="8464601" marR="0" lvl="4" indent="-6401" algn="l" rtl="0">
              <a:spcBef>
                <a:spcPts val="0"/>
              </a:spcBef>
              <a:buNone/>
              <a:defRPr sz="8300" b="0" i="0" u="none" strike="noStrike" cap="none">
                <a:solidFill>
                  <a:schemeClr val="dk1"/>
                </a:solidFill>
                <a:latin typeface="Calibri"/>
                <a:ea typeface="Calibri"/>
                <a:cs typeface="Calibri"/>
                <a:sym typeface="Calibri"/>
              </a:defRPr>
            </a:lvl5pPr>
            <a:lvl6pPr marL="10580751" marR="0" lvl="5" indent="-1651" algn="l" rtl="0">
              <a:spcBef>
                <a:spcPts val="0"/>
              </a:spcBef>
              <a:buNone/>
              <a:defRPr sz="8300" b="0" i="0" u="none" strike="noStrike" cap="none">
                <a:solidFill>
                  <a:schemeClr val="dk1"/>
                </a:solidFill>
                <a:latin typeface="Calibri"/>
                <a:ea typeface="Calibri"/>
                <a:cs typeface="Calibri"/>
                <a:sym typeface="Calibri"/>
              </a:defRPr>
            </a:lvl6pPr>
            <a:lvl7pPr marL="12696901" marR="0" lvl="6" indent="-9600" algn="l" rtl="0">
              <a:spcBef>
                <a:spcPts val="0"/>
              </a:spcBef>
              <a:buNone/>
              <a:defRPr sz="8300" b="0" i="0" u="none" strike="noStrike" cap="none">
                <a:solidFill>
                  <a:schemeClr val="dk1"/>
                </a:solidFill>
                <a:latin typeface="Calibri"/>
                <a:ea typeface="Calibri"/>
                <a:cs typeface="Calibri"/>
                <a:sym typeface="Calibri"/>
              </a:defRPr>
            </a:lvl7pPr>
            <a:lvl8pPr marL="14813051" marR="0" lvl="7" indent="-4850" algn="l" rtl="0">
              <a:spcBef>
                <a:spcPts val="0"/>
              </a:spcBef>
              <a:buNone/>
              <a:defRPr sz="8300" b="0" i="0" u="none" strike="noStrike" cap="none">
                <a:solidFill>
                  <a:schemeClr val="dk1"/>
                </a:solidFill>
                <a:latin typeface="Calibri"/>
                <a:ea typeface="Calibri"/>
                <a:cs typeface="Calibri"/>
                <a:sym typeface="Calibri"/>
              </a:defRPr>
            </a:lvl8pPr>
            <a:lvl9pPr marL="16929202" marR="0" lvl="8" indent="-102" algn="l" rtl="0">
              <a:spcBef>
                <a:spcPts val="0"/>
              </a:spcBef>
              <a:buNone/>
              <a:defRPr sz="8300" b="0" i="0" u="none" strike="noStrike" cap="none">
                <a:solidFill>
                  <a:schemeClr val="dk1"/>
                </a:solidFill>
                <a:latin typeface="Calibri"/>
                <a:ea typeface="Calibri"/>
                <a:cs typeface="Calibri"/>
                <a:sym typeface="Calibri"/>
              </a:defRPr>
            </a:lvl9pPr>
          </a:lstStyle>
          <a:p>
            <a:endParaRPr dirty="0"/>
          </a:p>
        </p:txBody>
      </p:sp>
      <p:sp>
        <p:nvSpPr>
          <p:cNvPr id="35" name="Shape 35"/>
          <p:cNvSpPr txBox="1">
            <a:spLocks noGrp="1"/>
          </p:cNvSpPr>
          <p:nvPr>
            <p:ph type="sldNum" idx="12"/>
          </p:nvPr>
        </p:nvSpPr>
        <p:spPr>
          <a:xfrm>
            <a:off x="29489400" y="30510481"/>
            <a:ext cx="9601200" cy="1752600"/>
          </a:xfrm>
          <a:prstGeom prst="rect">
            <a:avLst/>
          </a:prstGeom>
          <a:noFill/>
          <a:ln>
            <a:noFill/>
          </a:ln>
        </p:spPr>
        <p:txBody>
          <a:bodyPr lIns="423225" tIns="211600" rIns="423225" bIns="211600" anchor="ctr" anchorCtr="0">
            <a:noAutofit/>
          </a:bodyPr>
          <a:lstStyle/>
          <a:p>
            <a:pPr marL="0" marR="0" lvl="0" indent="0" algn="r" rtl="0">
              <a:spcBef>
                <a:spcPts val="0"/>
              </a:spcBef>
              <a:buSzPct val="25000"/>
              <a:buNone/>
            </a:pPr>
            <a:fld id="{00000000-1234-1234-1234-123412341234}" type="slidenum">
              <a:rPr lang="en-US" sz="5600">
                <a:solidFill>
                  <a:srgbClr val="888888"/>
                </a:solidFill>
                <a:latin typeface="Calibri"/>
                <a:ea typeface="Calibri"/>
                <a:cs typeface="Calibri"/>
                <a:sym typeface="Calibri"/>
              </a:rPr>
              <a:t>‹#›</a:t>
            </a:fld>
            <a:endParaRPr lang="en-US" sz="5600" dirty="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2057400" y="1318262"/>
            <a:ext cx="37033201" cy="5486399"/>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20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8" name="Shape 38"/>
          <p:cNvSpPr txBox="1">
            <a:spLocks noGrp="1"/>
          </p:cNvSpPr>
          <p:nvPr>
            <p:ph type="body" idx="1"/>
          </p:nvPr>
        </p:nvSpPr>
        <p:spPr>
          <a:xfrm>
            <a:off x="2057400" y="7368542"/>
            <a:ext cx="18180846" cy="3070857"/>
          </a:xfrm>
          <a:prstGeom prst="rect">
            <a:avLst/>
          </a:prstGeom>
          <a:noFill/>
          <a:ln>
            <a:noFill/>
          </a:ln>
        </p:spPr>
        <p:txBody>
          <a:bodyPr lIns="91425" tIns="91425" rIns="91425" bIns="91425" anchor="b" anchorCtr="0"/>
          <a:lstStyle>
            <a:lvl1pPr marL="0" marR="0" lvl="0" indent="0" algn="l" rtl="0">
              <a:spcBef>
                <a:spcPts val="2220"/>
              </a:spcBef>
              <a:buClr>
                <a:schemeClr val="dk1"/>
              </a:buClr>
              <a:buFont typeface="Arial"/>
              <a:buNone/>
              <a:defRPr sz="11100" b="1" i="0" u="none" strike="noStrike" cap="none">
                <a:solidFill>
                  <a:schemeClr val="dk1"/>
                </a:solidFill>
                <a:latin typeface="Calibri"/>
                <a:ea typeface="Calibri"/>
                <a:cs typeface="Calibri"/>
                <a:sym typeface="Calibri"/>
              </a:defRPr>
            </a:lvl1pPr>
            <a:lvl2pPr marL="2116150" marR="0" lvl="1" indent="-7950" algn="l" rtl="0">
              <a:spcBef>
                <a:spcPts val="1860"/>
              </a:spcBef>
              <a:buClr>
                <a:schemeClr val="dk1"/>
              </a:buClr>
              <a:buFont typeface="Arial"/>
              <a:buNone/>
              <a:defRPr sz="9300" b="1" i="0" u="none" strike="noStrike" cap="none">
                <a:solidFill>
                  <a:schemeClr val="dk1"/>
                </a:solidFill>
                <a:latin typeface="Calibri"/>
                <a:ea typeface="Calibri"/>
                <a:cs typeface="Calibri"/>
                <a:sym typeface="Calibri"/>
              </a:defRPr>
            </a:lvl2pPr>
            <a:lvl3pPr marL="4232300" marR="0" lvl="2" indent="-3200" algn="l" rtl="0">
              <a:spcBef>
                <a:spcPts val="1660"/>
              </a:spcBef>
              <a:buClr>
                <a:schemeClr val="dk1"/>
              </a:buClr>
              <a:buFont typeface="Arial"/>
              <a:buNone/>
              <a:defRPr sz="8300" b="1" i="0" u="none" strike="noStrike" cap="none">
                <a:solidFill>
                  <a:schemeClr val="dk1"/>
                </a:solidFill>
                <a:latin typeface="Calibri"/>
                <a:ea typeface="Calibri"/>
                <a:cs typeface="Calibri"/>
                <a:sym typeface="Calibri"/>
              </a:defRPr>
            </a:lvl3pPr>
            <a:lvl4pPr marL="6348451" marR="0" lvl="3" indent="-11150" algn="l" rtl="0">
              <a:spcBef>
                <a:spcPts val="1480"/>
              </a:spcBef>
              <a:buClr>
                <a:schemeClr val="dk1"/>
              </a:buClr>
              <a:buFont typeface="Arial"/>
              <a:buNone/>
              <a:defRPr sz="7400" b="1" i="0" u="none" strike="noStrike" cap="none">
                <a:solidFill>
                  <a:schemeClr val="dk1"/>
                </a:solidFill>
                <a:latin typeface="Calibri"/>
                <a:ea typeface="Calibri"/>
                <a:cs typeface="Calibri"/>
                <a:sym typeface="Calibri"/>
              </a:defRPr>
            </a:lvl4pPr>
            <a:lvl5pPr marL="8464601" marR="0" lvl="4" indent="-6401" algn="l" rtl="0">
              <a:spcBef>
                <a:spcPts val="1480"/>
              </a:spcBef>
              <a:buClr>
                <a:schemeClr val="dk1"/>
              </a:buClr>
              <a:buFont typeface="Arial"/>
              <a:buNone/>
              <a:defRPr sz="7400" b="1" i="0" u="none" strike="noStrike" cap="none">
                <a:solidFill>
                  <a:schemeClr val="dk1"/>
                </a:solidFill>
                <a:latin typeface="Calibri"/>
                <a:ea typeface="Calibri"/>
                <a:cs typeface="Calibri"/>
                <a:sym typeface="Calibri"/>
              </a:defRPr>
            </a:lvl5pPr>
            <a:lvl6pPr marL="10580751" marR="0" lvl="5" indent="-1651" algn="l" rtl="0">
              <a:spcBef>
                <a:spcPts val="1480"/>
              </a:spcBef>
              <a:buClr>
                <a:schemeClr val="dk1"/>
              </a:buClr>
              <a:buFont typeface="Arial"/>
              <a:buNone/>
              <a:defRPr sz="7400" b="1" i="0" u="none" strike="noStrike" cap="none">
                <a:solidFill>
                  <a:schemeClr val="dk1"/>
                </a:solidFill>
                <a:latin typeface="Calibri"/>
                <a:ea typeface="Calibri"/>
                <a:cs typeface="Calibri"/>
                <a:sym typeface="Calibri"/>
              </a:defRPr>
            </a:lvl6pPr>
            <a:lvl7pPr marL="12696901" marR="0" lvl="6" indent="-9600" algn="l" rtl="0">
              <a:spcBef>
                <a:spcPts val="1480"/>
              </a:spcBef>
              <a:buClr>
                <a:schemeClr val="dk1"/>
              </a:buClr>
              <a:buFont typeface="Arial"/>
              <a:buNone/>
              <a:defRPr sz="7400" b="1" i="0" u="none" strike="noStrike" cap="none">
                <a:solidFill>
                  <a:schemeClr val="dk1"/>
                </a:solidFill>
                <a:latin typeface="Calibri"/>
                <a:ea typeface="Calibri"/>
                <a:cs typeface="Calibri"/>
                <a:sym typeface="Calibri"/>
              </a:defRPr>
            </a:lvl7pPr>
            <a:lvl8pPr marL="14813051" marR="0" lvl="7" indent="-4850" algn="l" rtl="0">
              <a:spcBef>
                <a:spcPts val="1480"/>
              </a:spcBef>
              <a:buClr>
                <a:schemeClr val="dk1"/>
              </a:buClr>
              <a:buFont typeface="Arial"/>
              <a:buNone/>
              <a:defRPr sz="7400" b="1" i="0" u="none" strike="noStrike" cap="none">
                <a:solidFill>
                  <a:schemeClr val="dk1"/>
                </a:solidFill>
                <a:latin typeface="Calibri"/>
                <a:ea typeface="Calibri"/>
                <a:cs typeface="Calibri"/>
                <a:sym typeface="Calibri"/>
              </a:defRPr>
            </a:lvl8pPr>
            <a:lvl9pPr marL="16929202" marR="0" lvl="8" indent="-102" algn="l" rtl="0">
              <a:spcBef>
                <a:spcPts val="1480"/>
              </a:spcBef>
              <a:buClr>
                <a:schemeClr val="dk1"/>
              </a:buClr>
              <a:buFont typeface="Arial"/>
              <a:buNone/>
              <a:defRPr sz="74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2057400" y="10439400"/>
            <a:ext cx="18180846" cy="18966181"/>
          </a:xfrm>
          <a:prstGeom prst="rect">
            <a:avLst/>
          </a:prstGeom>
          <a:noFill/>
          <a:ln>
            <a:noFill/>
          </a:ln>
        </p:spPr>
        <p:txBody>
          <a:bodyPr lIns="91425" tIns="91425" rIns="91425" bIns="91425" anchor="t" anchorCtr="0"/>
          <a:lstStyle>
            <a:lvl1pPr marL="1587113" marR="0" lvl="0" indent="-882263" algn="l" rtl="0">
              <a:spcBef>
                <a:spcPts val="2220"/>
              </a:spcBef>
              <a:buClr>
                <a:schemeClr val="dk1"/>
              </a:buClr>
              <a:buSzPct val="100000"/>
              <a:buFont typeface="Arial"/>
              <a:buChar char="•"/>
              <a:defRPr sz="11100" b="0" i="0" u="none" strike="noStrike" cap="none">
                <a:solidFill>
                  <a:schemeClr val="dk1"/>
                </a:solidFill>
                <a:latin typeface="Calibri"/>
                <a:ea typeface="Calibri"/>
                <a:cs typeface="Calibri"/>
                <a:sym typeface="Calibri"/>
              </a:defRPr>
            </a:lvl1pPr>
            <a:lvl2pPr marL="3438744" marR="0" lvl="1" indent="-739994"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2pPr>
            <a:lvl3pPr marL="5290376" marR="0" lvl="2" indent="-534225" algn="l" rtl="0">
              <a:spcBef>
                <a:spcPts val="1660"/>
              </a:spcBef>
              <a:buClr>
                <a:schemeClr val="dk1"/>
              </a:buClr>
              <a:buSzPct val="100000"/>
              <a:buFont typeface="Arial"/>
              <a:buChar char="•"/>
              <a:defRPr sz="8300" b="0" i="0" u="none" strike="noStrike" cap="none">
                <a:solidFill>
                  <a:schemeClr val="dk1"/>
                </a:solidFill>
                <a:latin typeface="Calibri"/>
                <a:ea typeface="Calibri"/>
                <a:cs typeface="Calibri"/>
                <a:sym typeface="Calibri"/>
              </a:defRPr>
            </a:lvl3pPr>
            <a:lvl4pPr marL="7406526" marR="0" lvl="3" indent="-599326" algn="l" rtl="0">
              <a:spcBef>
                <a:spcPts val="1480"/>
              </a:spcBef>
              <a:buClr>
                <a:schemeClr val="dk1"/>
              </a:buClr>
              <a:buSzPct val="100000"/>
              <a:buFont typeface="Arial"/>
              <a:buChar char="–"/>
              <a:defRPr sz="7400" b="0" i="0" u="none" strike="noStrike" cap="none">
                <a:solidFill>
                  <a:schemeClr val="dk1"/>
                </a:solidFill>
                <a:latin typeface="Calibri"/>
                <a:ea typeface="Calibri"/>
                <a:cs typeface="Calibri"/>
                <a:sym typeface="Calibri"/>
              </a:defRPr>
            </a:lvl4pPr>
            <a:lvl5pPr marL="9522676" marR="0" lvl="4" indent="-594576" algn="l" rtl="0">
              <a:spcBef>
                <a:spcPts val="1480"/>
              </a:spcBef>
              <a:buClr>
                <a:schemeClr val="dk1"/>
              </a:buClr>
              <a:buSzPct val="100000"/>
              <a:buFont typeface="Arial"/>
              <a:buChar char="»"/>
              <a:defRPr sz="7400" b="0" i="0" u="none" strike="noStrike" cap="none">
                <a:solidFill>
                  <a:schemeClr val="dk1"/>
                </a:solidFill>
                <a:latin typeface="Calibri"/>
                <a:ea typeface="Calibri"/>
                <a:cs typeface="Calibri"/>
                <a:sym typeface="Calibri"/>
              </a:defRPr>
            </a:lvl5pPr>
            <a:lvl6pPr marL="11638826" marR="0" lvl="5" indent="-589826" algn="l" rtl="0">
              <a:spcBef>
                <a:spcPts val="1480"/>
              </a:spcBef>
              <a:buClr>
                <a:schemeClr val="dk1"/>
              </a:buClr>
              <a:buSzPct val="100000"/>
              <a:buFont typeface="Arial"/>
              <a:buChar char="•"/>
              <a:defRPr sz="7400" b="0" i="0" u="none" strike="noStrike" cap="none">
                <a:solidFill>
                  <a:schemeClr val="dk1"/>
                </a:solidFill>
                <a:latin typeface="Calibri"/>
                <a:ea typeface="Calibri"/>
                <a:cs typeface="Calibri"/>
                <a:sym typeface="Calibri"/>
              </a:defRPr>
            </a:lvl6pPr>
            <a:lvl7pPr marL="13754976" marR="0" lvl="6" indent="-597775" algn="l" rtl="0">
              <a:spcBef>
                <a:spcPts val="1480"/>
              </a:spcBef>
              <a:buClr>
                <a:schemeClr val="dk1"/>
              </a:buClr>
              <a:buSzPct val="100000"/>
              <a:buFont typeface="Arial"/>
              <a:buChar char="•"/>
              <a:defRPr sz="7400" b="0" i="0" u="none" strike="noStrike" cap="none">
                <a:solidFill>
                  <a:schemeClr val="dk1"/>
                </a:solidFill>
                <a:latin typeface="Calibri"/>
                <a:ea typeface="Calibri"/>
                <a:cs typeface="Calibri"/>
                <a:sym typeface="Calibri"/>
              </a:defRPr>
            </a:lvl7pPr>
            <a:lvl8pPr marL="15871127" marR="0" lvl="7" indent="-593027" algn="l" rtl="0">
              <a:spcBef>
                <a:spcPts val="1480"/>
              </a:spcBef>
              <a:buClr>
                <a:schemeClr val="dk1"/>
              </a:buClr>
              <a:buSzPct val="100000"/>
              <a:buFont typeface="Arial"/>
              <a:buChar char="•"/>
              <a:defRPr sz="7400" b="0" i="0" u="none" strike="noStrike" cap="none">
                <a:solidFill>
                  <a:schemeClr val="dk1"/>
                </a:solidFill>
                <a:latin typeface="Calibri"/>
                <a:ea typeface="Calibri"/>
                <a:cs typeface="Calibri"/>
                <a:sym typeface="Calibri"/>
              </a:defRPr>
            </a:lvl8pPr>
            <a:lvl9pPr marL="17987276" marR="0" lvl="8" indent="-588275" algn="l" rtl="0">
              <a:spcBef>
                <a:spcPts val="1480"/>
              </a:spcBef>
              <a:buClr>
                <a:schemeClr val="dk1"/>
              </a:buClr>
              <a:buSzPct val="100000"/>
              <a:buFont typeface="Arial"/>
              <a:buChar char="•"/>
              <a:defRPr sz="74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20902615" y="7368542"/>
            <a:ext cx="18187987" cy="3070857"/>
          </a:xfrm>
          <a:prstGeom prst="rect">
            <a:avLst/>
          </a:prstGeom>
          <a:noFill/>
          <a:ln>
            <a:noFill/>
          </a:ln>
        </p:spPr>
        <p:txBody>
          <a:bodyPr lIns="91425" tIns="91425" rIns="91425" bIns="91425" anchor="b" anchorCtr="0"/>
          <a:lstStyle>
            <a:lvl1pPr marL="0" marR="0" lvl="0" indent="0" algn="l" rtl="0">
              <a:spcBef>
                <a:spcPts val="2220"/>
              </a:spcBef>
              <a:buClr>
                <a:schemeClr val="dk1"/>
              </a:buClr>
              <a:buFont typeface="Arial"/>
              <a:buNone/>
              <a:defRPr sz="11100" b="1" i="0" u="none" strike="noStrike" cap="none">
                <a:solidFill>
                  <a:schemeClr val="dk1"/>
                </a:solidFill>
                <a:latin typeface="Calibri"/>
                <a:ea typeface="Calibri"/>
                <a:cs typeface="Calibri"/>
                <a:sym typeface="Calibri"/>
              </a:defRPr>
            </a:lvl1pPr>
            <a:lvl2pPr marL="2116150" marR="0" lvl="1" indent="-7950" algn="l" rtl="0">
              <a:spcBef>
                <a:spcPts val="1860"/>
              </a:spcBef>
              <a:buClr>
                <a:schemeClr val="dk1"/>
              </a:buClr>
              <a:buFont typeface="Arial"/>
              <a:buNone/>
              <a:defRPr sz="9300" b="1" i="0" u="none" strike="noStrike" cap="none">
                <a:solidFill>
                  <a:schemeClr val="dk1"/>
                </a:solidFill>
                <a:latin typeface="Calibri"/>
                <a:ea typeface="Calibri"/>
                <a:cs typeface="Calibri"/>
                <a:sym typeface="Calibri"/>
              </a:defRPr>
            </a:lvl2pPr>
            <a:lvl3pPr marL="4232300" marR="0" lvl="2" indent="-3200" algn="l" rtl="0">
              <a:spcBef>
                <a:spcPts val="1660"/>
              </a:spcBef>
              <a:buClr>
                <a:schemeClr val="dk1"/>
              </a:buClr>
              <a:buFont typeface="Arial"/>
              <a:buNone/>
              <a:defRPr sz="8300" b="1" i="0" u="none" strike="noStrike" cap="none">
                <a:solidFill>
                  <a:schemeClr val="dk1"/>
                </a:solidFill>
                <a:latin typeface="Calibri"/>
                <a:ea typeface="Calibri"/>
                <a:cs typeface="Calibri"/>
                <a:sym typeface="Calibri"/>
              </a:defRPr>
            </a:lvl3pPr>
            <a:lvl4pPr marL="6348451" marR="0" lvl="3" indent="-11150" algn="l" rtl="0">
              <a:spcBef>
                <a:spcPts val="1480"/>
              </a:spcBef>
              <a:buClr>
                <a:schemeClr val="dk1"/>
              </a:buClr>
              <a:buFont typeface="Arial"/>
              <a:buNone/>
              <a:defRPr sz="7400" b="1" i="0" u="none" strike="noStrike" cap="none">
                <a:solidFill>
                  <a:schemeClr val="dk1"/>
                </a:solidFill>
                <a:latin typeface="Calibri"/>
                <a:ea typeface="Calibri"/>
                <a:cs typeface="Calibri"/>
                <a:sym typeface="Calibri"/>
              </a:defRPr>
            </a:lvl4pPr>
            <a:lvl5pPr marL="8464601" marR="0" lvl="4" indent="-6401" algn="l" rtl="0">
              <a:spcBef>
                <a:spcPts val="1480"/>
              </a:spcBef>
              <a:buClr>
                <a:schemeClr val="dk1"/>
              </a:buClr>
              <a:buFont typeface="Arial"/>
              <a:buNone/>
              <a:defRPr sz="7400" b="1" i="0" u="none" strike="noStrike" cap="none">
                <a:solidFill>
                  <a:schemeClr val="dk1"/>
                </a:solidFill>
                <a:latin typeface="Calibri"/>
                <a:ea typeface="Calibri"/>
                <a:cs typeface="Calibri"/>
                <a:sym typeface="Calibri"/>
              </a:defRPr>
            </a:lvl5pPr>
            <a:lvl6pPr marL="10580751" marR="0" lvl="5" indent="-1651" algn="l" rtl="0">
              <a:spcBef>
                <a:spcPts val="1480"/>
              </a:spcBef>
              <a:buClr>
                <a:schemeClr val="dk1"/>
              </a:buClr>
              <a:buFont typeface="Arial"/>
              <a:buNone/>
              <a:defRPr sz="7400" b="1" i="0" u="none" strike="noStrike" cap="none">
                <a:solidFill>
                  <a:schemeClr val="dk1"/>
                </a:solidFill>
                <a:latin typeface="Calibri"/>
                <a:ea typeface="Calibri"/>
                <a:cs typeface="Calibri"/>
                <a:sym typeface="Calibri"/>
              </a:defRPr>
            </a:lvl6pPr>
            <a:lvl7pPr marL="12696901" marR="0" lvl="6" indent="-9600" algn="l" rtl="0">
              <a:spcBef>
                <a:spcPts val="1480"/>
              </a:spcBef>
              <a:buClr>
                <a:schemeClr val="dk1"/>
              </a:buClr>
              <a:buFont typeface="Arial"/>
              <a:buNone/>
              <a:defRPr sz="7400" b="1" i="0" u="none" strike="noStrike" cap="none">
                <a:solidFill>
                  <a:schemeClr val="dk1"/>
                </a:solidFill>
                <a:latin typeface="Calibri"/>
                <a:ea typeface="Calibri"/>
                <a:cs typeface="Calibri"/>
                <a:sym typeface="Calibri"/>
              </a:defRPr>
            </a:lvl7pPr>
            <a:lvl8pPr marL="14813051" marR="0" lvl="7" indent="-4850" algn="l" rtl="0">
              <a:spcBef>
                <a:spcPts val="1480"/>
              </a:spcBef>
              <a:buClr>
                <a:schemeClr val="dk1"/>
              </a:buClr>
              <a:buFont typeface="Arial"/>
              <a:buNone/>
              <a:defRPr sz="7400" b="1" i="0" u="none" strike="noStrike" cap="none">
                <a:solidFill>
                  <a:schemeClr val="dk1"/>
                </a:solidFill>
                <a:latin typeface="Calibri"/>
                <a:ea typeface="Calibri"/>
                <a:cs typeface="Calibri"/>
                <a:sym typeface="Calibri"/>
              </a:defRPr>
            </a:lvl8pPr>
            <a:lvl9pPr marL="16929202" marR="0" lvl="8" indent="-102" algn="l" rtl="0">
              <a:spcBef>
                <a:spcPts val="1480"/>
              </a:spcBef>
              <a:buClr>
                <a:schemeClr val="dk1"/>
              </a:buClr>
              <a:buFont typeface="Arial"/>
              <a:buNone/>
              <a:defRPr sz="74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20902615" y="10439400"/>
            <a:ext cx="18187987" cy="18966181"/>
          </a:xfrm>
          <a:prstGeom prst="rect">
            <a:avLst/>
          </a:prstGeom>
          <a:noFill/>
          <a:ln>
            <a:noFill/>
          </a:ln>
        </p:spPr>
        <p:txBody>
          <a:bodyPr lIns="91425" tIns="91425" rIns="91425" bIns="91425" anchor="t" anchorCtr="0"/>
          <a:lstStyle>
            <a:lvl1pPr marL="1587113" marR="0" lvl="0" indent="-882263" algn="l" rtl="0">
              <a:spcBef>
                <a:spcPts val="2220"/>
              </a:spcBef>
              <a:buClr>
                <a:schemeClr val="dk1"/>
              </a:buClr>
              <a:buSzPct val="100000"/>
              <a:buFont typeface="Arial"/>
              <a:buChar char="•"/>
              <a:defRPr sz="11100" b="0" i="0" u="none" strike="noStrike" cap="none">
                <a:solidFill>
                  <a:schemeClr val="dk1"/>
                </a:solidFill>
                <a:latin typeface="Calibri"/>
                <a:ea typeface="Calibri"/>
                <a:cs typeface="Calibri"/>
                <a:sym typeface="Calibri"/>
              </a:defRPr>
            </a:lvl1pPr>
            <a:lvl2pPr marL="3438744" marR="0" lvl="1" indent="-739994"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2pPr>
            <a:lvl3pPr marL="5290376" marR="0" lvl="2" indent="-534225" algn="l" rtl="0">
              <a:spcBef>
                <a:spcPts val="1660"/>
              </a:spcBef>
              <a:buClr>
                <a:schemeClr val="dk1"/>
              </a:buClr>
              <a:buSzPct val="100000"/>
              <a:buFont typeface="Arial"/>
              <a:buChar char="•"/>
              <a:defRPr sz="8300" b="0" i="0" u="none" strike="noStrike" cap="none">
                <a:solidFill>
                  <a:schemeClr val="dk1"/>
                </a:solidFill>
                <a:latin typeface="Calibri"/>
                <a:ea typeface="Calibri"/>
                <a:cs typeface="Calibri"/>
                <a:sym typeface="Calibri"/>
              </a:defRPr>
            </a:lvl3pPr>
            <a:lvl4pPr marL="7406526" marR="0" lvl="3" indent="-599326" algn="l" rtl="0">
              <a:spcBef>
                <a:spcPts val="1480"/>
              </a:spcBef>
              <a:buClr>
                <a:schemeClr val="dk1"/>
              </a:buClr>
              <a:buSzPct val="100000"/>
              <a:buFont typeface="Arial"/>
              <a:buChar char="–"/>
              <a:defRPr sz="7400" b="0" i="0" u="none" strike="noStrike" cap="none">
                <a:solidFill>
                  <a:schemeClr val="dk1"/>
                </a:solidFill>
                <a:latin typeface="Calibri"/>
                <a:ea typeface="Calibri"/>
                <a:cs typeface="Calibri"/>
                <a:sym typeface="Calibri"/>
              </a:defRPr>
            </a:lvl4pPr>
            <a:lvl5pPr marL="9522676" marR="0" lvl="4" indent="-594576" algn="l" rtl="0">
              <a:spcBef>
                <a:spcPts val="1480"/>
              </a:spcBef>
              <a:buClr>
                <a:schemeClr val="dk1"/>
              </a:buClr>
              <a:buSzPct val="100000"/>
              <a:buFont typeface="Arial"/>
              <a:buChar char="»"/>
              <a:defRPr sz="7400" b="0" i="0" u="none" strike="noStrike" cap="none">
                <a:solidFill>
                  <a:schemeClr val="dk1"/>
                </a:solidFill>
                <a:latin typeface="Calibri"/>
                <a:ea typeface="Calibri"/>
                <a:cs typeface="Calibri"/>
                <a:sym typeface="Calibri"/>
              </a:defRPr>
            </a:lvl5pPr>
            <a:lvl6pPr marL="11638826" marR="0" lvl="5" indent="-589826" algn="l" rtl="0">
              <a:spcBef>
                <a:spcPts val="1480"/>
              </a:spcBef>
              <a:buClr>
                <a:schemeClr val="dk1"/>
              </a:buClr>
              <a:buSzPct val="100000"/>
              <a:buFont typeface="Arial"/>
              <a:buChar char="•"/>
              <a:defRPr sz="7400" b="0" i="0" u="none" strike="noStrike" cap="none">
                <a:solidFill>
                  <a:schemeClr val="dk1"/>
                </a:solidFill>
                <a:latin typeface="Calibri"/>
                <a:ea typeface="Calibri"/>
                <a:cs typeface="Calibri"/>
                <a:sym typeface="Calibri"/>
              </a:defRPr>
            </a:lvl6pPr>
            <a:lvl7pPr marL="13754976" marR="0" lvl="6" indent="-597775" algn="l" rtl="0">
              <a:spcBef>
                <a:spcPts val="1480"/>
              </a:spcBef>
              <a:buClr>
                <a:schemeClr val="dk1"/>
              </a:buClr>
              <a:buSzPct val="100000"/>
              <a:buFont typeface="Arial"/>
              <a:buChar char="•"/>
              <a:defRPr sz="7400" b="0" i="0" u="none" strike="noStrike" cap="none">
                <a:solidFill>
                  <a:schemeClr val="dk1"/>
                </a:solidFill>
                <a:latin typeface="Calibri"/>
                <a:ea typeface="Calibri"/>
                <a:cs typeface="Calibri"/>
                <a:sym typeface="Calibri"/>
              </a:defRPr>
            </a:lvl7pPr>
            <a:lvl8pPr marL="15871127" marR="0" lvl="7" indent="-593027" algn="l" rtl="0">
              <a:spcBef>
                <a:spcPts val="1480"/>
              </a:spcBef>
              <a:buClr>
                <a:schemeClr val="dk1"/>
              </a:buClr>
              <a:buSzPct val="100000"/>
              <a:buFont typeface="Arial"/>
              <a:buChar char="•"/>
              <a:defRPr sz="7400" b="0" i="0" u="none" strike="noStrike" cap="none">
                <a:solidFill>
                  <a:schemeClr val="dk1"/>
                </a:solidFill>
                <a:latin typeface="Calibri"/>
                <a:ea typeface="Calibri"/>
                <a:cs typeface="Calibri"/>
                <a:sym typeface="Calibri"/>
              </a:defRPr>
            </a:lvl8pPr>
            <a:lvl9pPr marL="17987276" marR="0" lvl="8" indent="-588275" algn="l" rtl="0">
              <a:spcBef>
                <a:spcPts val="1480"/>
              </a:spcBef>
              <a:buClr>
                <a:schemeClr val="dk1"/>
              </a:buClr>
              <a:buSzPct val="100000"/>
              <a:buFont typeface="Arial"/>
              <a:buChar char="•"/>
              <a:defRPr sz="74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2057400" y="30510481"/>
            <a:ext cx="9601200" cy="1752600"/>
          </a:xfrm>
          <a:prstGeom prst="rect">
            <a:avLst/>
          </a:prstGeom>
          <a:noFill/>
          <a:ln>
            <a:noFill/>
          </a:ln>
        </p:spPr>
        <p:txBody>
          <a:bodyPr lIns="91425" tIns="91425" rIns="91425" bIns="91425" anchor="ctr" anchorCtr="0"/>
          <a:lstStyle>
            <a:lvl1pPr marL="0" marR="0" lvl="0" indent="0" algn="l" rtl="0">
              <a:spcBef>
                <a:spcPts val="0"/>
              </a:spcBef>
              <a:buNone/>
              <a:defRPr sz="5600">
                <a:solidFill>
                  <a:srgbClr val="888888"/>
                </a:solidFill>
                <a:latin typeface="Calibri"/>
                <a:ea typeface="Calibri"/>
                <a:cs typeface="Calibri"/>
                <a:sym typeface="Calibri"/>
              </a:defRPr>
            </a:lvl1pPr>
            <a:lvl2pPr marL="2116150" marR="0" lvl="1" indent="-7950" algn="l" rtl="0">
              <a:spcBef>
                <a:spcPts val="0"/>
              </a:spcBef>
              <a:buNone/>
              <a:defRPr sz="8300" b="0" i="0" u="none" strike="noStrike" cap="none">
                <a:solidFill>
                  <a:schemeClr val="dk1"/>
                </a:solidFill>
                <a:latin typeface="Calibri"/>
                <a:ea typeface="Calibri"/>
                <a:cs typeface="Calibri"/>
                <a:sym typeface="Calibri"/>
              </a:defRPr>
            </a:lvl2pPr>
            <a:lvl3pPr marL="4232300" marR="0" lvl="2" indent="-3200" algn="l" rtl="0">
              <a:spcBef>
                <a:spcPts val="0"/>
              </a:spcBef>
              <a:buNone/>
              <a:defRPr sz="8300" b="0" i="0" u="none" strike="noStrike" cap="none">
                <a:solidFill>
                  <a:schemeClr val="dk1"/>
                </a:solidFill>
                <a:latin typeface="Calibri"/>
                <a:ea typeface="Calibri"/>
                <a:cs typeface="Calibri"/>
                <a:sym typeface="Calibri"/>
              </a:defRPr>
            </a:lvl3pPr>
            <a:lvl4pPr marL="6348451" marR="0" lvl="3" indent="-11150" algn="l" rtl="0">
              <a:spcBef>
                <a:spcPts val="0"/>
              </a:spcBef>
              <a:buNone/>
              <a:defRPr sz="8300" b="0" i="0" u="none" strike="noStrike" cap="none">
                <a:solidFill>
                  <a:schemeClr val="dk1"/>
                </a:solidFill>
                <a:latin typeface="Calibri"/>
                <a:ea typeface="Calibri"/>
                <a:cs typeface="Calibri"/>
                <a:sym typeface="Calibri"/>
              </a:defRPr>
            </a:lvl4pPr>
            <a:lvl5pPr marL="8464601" marR="0" lvl="4" indent="-6401" algn="l" rtl="0">
              <a:spcBef>
                <a:spcPts val="0"/>
              </a:spcBef>
              <a:buNone/>
              <a:defRPr sz="8300" b="0" i="0" u="none" strike="noStrike" cap="none">
                <a:solidFill>
                  <a:schemeClr val="dk1"/>
                </a:solidFill>
                <a:latin typeface="Calibri"/>
                <a:ea typeface="Calibri"/>
                <a:cs typeface="Calibri"/>
                <a:sym typeface="Calibri"/>
              </a:defRPr>
            </a:lvl5pPr>
            <a:lvl6pPr marL="10580751" marR="0" lvl="5" indent="-1651" algn="l" rtl="0">
              <a:spcBef>
                <a:spcPts val="0"/>
              </a:spcBef>
              <a:buNone/>
              <a:defRPr sz="8300" b="0" i="0" u="none" strike="noStrike" cap="none">
                <a:solidFill>
                  <a:schemeClr val="dk1"/>
                </a:solidFill>
                <a:latin typeface="Calibri"/>
                <a:ea typeface="Calibri"/>
                <a:cs typeface="Calibri"/>
                <a:sym typeface="Calibri"/>
              </a:defRPr>
            </a:lvl6pPr>
            <a:lvl7pPr marL="12696901" marR="0" lvl="6" indent="-9600" algn="l" rtl="0">
              <a:spcBef>
                <a:spcPts val="0"/>
              </a:spcBef>
              <a:buNone/>
              <a:defRPr sz="8300" b="0" i="0" u="none" strike="noStrike" cap="none">
                <a:solidFill>
                  <a:schemeClr val="dk1"/>
                </a:solidFill>
                <a:latin typeface="Calibri"/>
                <a:ea typeface="Calibri"/>
                <a:cs typeface="Calibri"/>
                <a:sym typeface="Calibri"/>
              </a:defRPr>
            </a:lvl7pPr>
            <a:lvl8pPr marL="14813051" marR="0" lvl="7" indent="-4850" algn="l" rtl="0">
              <a:spcBef>
                <a:spcPts val="0"/>
              </a:spcBef>
              <a:buNone/>
              <a:defRPr sz="8300" b="0" i="0" u="none" strike="noStrike" cap="none">
                <a:solidFill>
                  <a:schemeClr val="dk1"/>
                </a:solidFill>
                <a:latin typeface="Calibri"/>
                <a:ea typeface="Calibri"/>
                <a:cs typeface="Calibri"/>
                <a:sym typeface="Calibri"/>
              </a:defRPr>
            </a:lvl8pPr>
            <a:lvl9pPr marL="16929202" marR="0" lvl="8" indent="-102" algn="l" rtl="0">
              <a:spcBef>
                <a:spcPts val="0"/>
              </a:spcBef>
              <a:buNone/>
              <a:defRPr sz="8300" b="0" i="0" u="none" strike="noStrike" cap="none">
                <a:solidFill>
                  <a:schemeClr val="dk1"/>
                </a:solidFill>
                <a:latin typeface="Calibri"/>
                <a:ea typeface="Calibri"/>
                <a:cs typeface="Calibri"/>
                <a:sym typeface="Calibri"/>
              </a:defRPr>
            </a:lvl9pPr>
          </a:lstStyle>
          <a:p>
            <a:endParaRPr dirty="0"/>
          </a:p>
        </p:txBody>
      </p:sp>
      <p:sp>
        <p:nvSpPr>
          <p:cNvPr id="43" name="Shape 43"/>
          <p:cNvSpPr txBox="1">
            <a:spLocks noGrp="1"/>
          </p:cNvSpPr>
          <p:nvPr>
            <p:ph type="ftr" idx="11"/>
          </p:nvPr>
        </p:nvSpPr>
        <p:spPr>
          <a:xfrm>
            <a:off x="14058900" y="30510481"/>
            <a:ext cx="13030200" cy="1752600"/>
          </a:xfrm>
          <a:prstGeom prst="rect">
            <a:avLst/>
          </a:prstGeom>
          <a:noFill/>
          <a:ln>
            <a:noFill/>
          </a:ln>
        </p:spPr>
        <p:txBody>
          <a:bodyPr lIns="91425" tIns="91425" rIns="91425" bIns="91425" anchor="ctr" anchorCtr="0"/>
          <a:lstStyle>
            <a:lvl1pPr marL="0" marR="0" lvl="0" indent="0" algn="ctr" rtl="0">
              <a:spcBef>
                <a:spcPts val="0"/>
              </a:spcBef>
              <a:buNone/>
              <a:defRPr sz="5600">
                <a:solidFill>
                  <a:srgbClr val="888888"/>
                </a:solidFill>
                <a:latin typeface="Calibri"/>
                <a:ea typeface="Calibri"/>
                <a:cs typeface="Calibri"/>
                <a:sym typeface="Calibri"/>
              </a:defRPr>
            </a:lvl1pPr>
            <a:lvl2pPr marL="2116150" marR="0" lvl="1" indent="-7950" algn="l" rtl="0">
              <a:spcBef>
                <a:spcPts val="0"/>
              </a:spcBef>
              <a:buNone/>
              <a:defRPr sz="8300" b="0" i="0" u="none" strike="noStrike" cap="none">
                <a:solidFill>
                  <a:schemeClr val="dk1"/>
                </a:solidFill>
                <a:latin typeface="Calibri"/>
                <a:ea typeface="Calibri"/>
                <a:cs typeface="Calibri"/>
                <a:sym typeface="Calibri"/>
              </a:defRPr>
            </a:lvl2pPr>
            <a:lvl3pPr marL="4232300" marR="0" lvl="2" indent="-3200" algn="l" rtl="0">
              <a:spcBef>
                <a:spcPts val="0"/>
              </a:spcBef>
              <a:buNone/>
              <a:defRPr sz="8300" b="0" i="0" u="none" strike="noStrike" cap="none">
                <a:solidFill>
                  <a:schemeClr val="dk1"/>
                </a:solidFill>
                <a:latin typeface="Calibri"/>
                <a:ea typeface="Calibri"/>
                <a:cs typeface="Calibri"/>
                <a:sym typeface="Calibri"/>
              </a:defRPr>
            </a:lvl3pPr>
            <a:lvl4pPr marL="6348451" marR="0" lvl="3" indent="-11150" algn="l" rtl="0">
              <a:spcBef>
                <a:spcPts val="0"/>
              </a:spcBef>
              <a:buNone/>
              <a:defRPr sz="8300" b="0" i="0" u="none" strike="noStrike" cap="none">
                <a:solidFill>
                  <a:schemeClr val="dk1"/>
                </a:solidFill>
                <a:latin typeface="Calibri"/>
                <a:ea typeface="Calibri"/>
                <a:cs typeface="Calibri"/>
                <a:sym typeface="Calibri"/>
              </a:defRPr>
            </a:lvl4pPr>
            <a:lvl5pPr marL="8464601" marR="0" lvl="4" indent="-6401" algn="l" rtl="0">
              <a:spcBef>
                <a:spcPts val="0"/>
              </a:spcBef>
              <a:buNone/>
              <a:defRPr sz="8300" b="0" i="0" u="none" strike="noStrike" cap="none">
                <a:solidFill>
                  <a:schemeClr val="dk1"/>
                </a:solidFill>
                <a:latin typeface="Calibri"/>
                <a:ea typeface="Calibri"/>
                <a:cs typeface="Calibri"/>
                <a:sym typeface="Calibri"/>
              </a:defRPr>
            </a:lvl5pPr>
            <a:lvl6pPr marL="10580751" marR="0" lvl="5" indent="-1651" algn="l" rtl="0">
              <a:spcBef>
                <a:spcPts val="0"/>
              </a:spcBef>
              <a:buNone/>
              <a:defRPr sz="8300" b="0" i="0" u="none" strike="noStrike" cap="none">
                <a:solidFill>
                  <a:schemeClr val="dk1"/>
                </a:solidFill>
                <a:latin typeface="Calibri"/>
                <a:ea typeface="Calibri"/>
                <a:cs typeface="Calibri"/>
                <a:sym typeface="Calibri"/>
              </a:defRPr>
            </a:lvl6pPr>
            <a:lvl7pPr marL="12696901" marR="0" lvl="6" indent="-9600" algn="l" rtl="0">
              <a:spcBef>
                <a:spcPts val="0"/>
              </a:spcBef>
              <a:buNone/>
              <a:defRPr sz="8300" b="0" i="0" u="none" strike="noStrike" cap="none">
                <a:solidFill>
                  <a:schemeClr val="dk1"/>
                </a:solidFill>
                <a:latin typeface="Calibri"/>
                <a:ea typeface="Calibri"/>
                <a:cs typeface="Calibri"/>
                <a:sym typeface="Calibri"/>
              </a:defRPr>
            </a:lvl7pPr>
            <a:lvl8pPr marL="14813051" marR="0" lvl="7" indent="-4850" algn="l" rtl="0">
              <a:spcBef>
                <a:spcPts val="0"/>
              </a:spcBef>
              <a:buNone/>
              <a:defRPr sz="8300" b="0" i="0" u="none" strike="noStrike" cap="none">
                <a:solidFill>
                  <a:schemeClr val="dk1"/>
                </a:solidFill>
                <a:latin typeface="Calibri"/>
                <a:ea typeface="Calibri"/>
                <a:cs typeface="Calibri"/>
                <a:sym typeface="Calibri"/>
              </a:defRPr>
            </a:lvl8pPr>
            <a:lvl9pPr marL="16929202" marR="0" lvl="8" indent="-102" algn="l" rtl="0">
              <a:spcBef>
                <a:spcPts val="0"/>
              </a:spcBef>
              <a:buNone/>
              <a:defRPr sz="8300" b="0" i="0" u="none" strike="noStrike" cap="none">
                <a:solidFill>
                  <a:schemeClr val="dk1"/>
                </a:solidFill>
                <a:latin typeface="Calibri"/>
                <a:ea typeface="Calibri"/>
                <a:cs typeface="Calibri"/>
                <a:sym typeface="Calibri"/>
              </a:defRPr>
            </a:lvl9pPr>
          </a:lstStyle>
          <a:p>
            <a:endParaRPr dirty="0"/>
          </a:p>
        </p:txBody>
      </p:sp>
      <p:sp>
        <p:nvSpPr>
          <p:cNvPr id="44" name="Shape 44"/>
          <p:cNvSpPr txBox="1">
            <a:spLocks noGrp="1"/>
          </p:cNvSpPr>
          <p:nvPr>
            <p:ph type="sldNum" idx="12"/>
          </p:nvPr>
        </p:nvSpPr>
        <p:spPr>
          <a:xfrm>
            <a:off x="29489400" y="30510481"/>
            <a:ext cx="9601200" cy="1752600"/>
          </a:xfrm>
          <a:prstGeom prst="rect">
            <a:avLst/>
          </a:prstGeom>
          <a:noFill/>
          <a:ln>
            <a:noFill/>
          </a:ln>
        </p:spPr>
        <p:txBody>
          <a:bodyPr lIns="423225" tIns="211600" rIns="423225" bIns="211600" anchor="ctr" anchorCtr="0">
            <a:noAutofit/>
          </a:bodyPr>
          <a:lstStyle/>
          <a:p>
            <a:pPr marL="0" marR="0" lvl="0" indent="0" algn="r" rtl="0">
              <a:spcBef>
                <a:spcPts val="0"/>
              </a:spcBef>
              <a:buSzPct val="25000"/>
              <a:buNone/>
            </a:pPr>
            <a:fld id="{00000000-1234-1234-1234-123412341234}" type="slidenum">
              <a:rPr lang="en-US" sz="5600">
                <a:solidFill>
                  <a:srgbClr val="888888"/>
                </a:solidFill>
                <a:latin typeface="Calibri"/>
                <a:ea typeface="Calibri"/>
                <a:cs typeface="Calibri"/>
                <a:sym typeface="Calibri"/>
              </a:rPr>
              <a:t>‹#›</a:t>
            </a:fld>
            <a:endParaRPr lang="en-US" sz="5600" dirty="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2057400" y="1318262"/>
            <a:ext cx="37033201" cy="5486399"/>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20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7" name="Shape 47"/>
          <p:cNvSpPr txBox="1">
            <a:spLocks noGrp="1"/>
          </p:cNvSpPr>
          <p:nvPr>
            <p:ph type="dt" idx="10"/>
          </p:nvPr>
        </p:nvSpPr>
        <p:spPr>
          <a:xfrm>
            <a:off x="2057400" y="30510481"/>
            <a:ext cx="9601200" cy="1752600"/>
          </a:xfrm>
          <a:prstGeom prst="rect">
            <a:avLst/>
          </a:prstGeom>
          <a:noFill/>
          <a:ln>
            <a:noFill/>
          </a:ln>
        </p:spPr>
        <p:txBody>
          <a:bodyPr lIns="91425" tIns="91425" rIns="91425" bIns="91425" anchor="ctr" anchorCtr="0"/>
          <a:lstStyle>
            <a:lvl1pPr marL="0" marR="0" lvl="0" indent="0" algn="l" rtl="0">
              <a:spcBef>
                <a:spcPts val="0"/>
              </a:spcBef>
              <a:buNone/>
              <a:defRPr sz="5600">
                <a:solidFill>
                  <a:srgbClr val="888888"/>
                </a:solidFill>
                <a:latin typeface="Calibri"/>
                <a:ea typeface="Calibri"/>
                <a:cs typeface="Calibri"/>
                <a:sym typeface="Calibri"/>
              </a:defRPr>
            </a:lvl1pPr>
            <a:lvl2pPr marL="2116150" marR="0" lvl="1" indent="-7950" algn="l" rtl="0">
              <a:spcBef>
                <a:spcPts val="0"/>
              </a:spcBef>
              <a:buNone/>
              <a:defRPr sz="8300" b="0" i="0" u="none" strike="noStrike" cap="none">
                <a:solidFill>
                  <a:schemeClr val="dk1"/>
                </a:solidFill>
                <a:latin typeface="Calibri"/>
                <a:ea typeface="Calibri"/>
                <a:cs typeface="Calibri"/>
                <a:sym typeface="Calibri"/>
              </a:defRPr>
            </a:lvl2pPr>
            <a:lvl3pPr marL="4232300" marR="0" lvl="2" indent="-3200" algn="l" rtl="0">
              <a:spcBef>
                <a:spcPts val="0"/>
              </a:spcBef>
              <a:buNone/>
              <a:defRPr sz="8300" b="0" i="0" u="none" strike="noStrike" cap="none">
                <a:solidFill>
                  <a:schemeClr val="dk1"/>
                </a:solidFill>
                <a:latin typeface="Calibri"/>
                <a:ea typeface="Calibri"/>
                <a:cs typeface="Calibri"/>
                <a:sym typeface="Calibri"/>
              </a:defRPr>
            </a:lvl3pPr>
            <a:lvl4pPr marL="6348451" marR="0" lvl="3" indent="-11150" algn="l" rtl="0">
              <a:spcBef>
                <a:spcPts val="0"/>
              </a:spcBef>
              <a:buNone/>
              <a:defRPr sz="8300" b="0" i="0" u="none" strike="noStrike" cap="none">
                <a:solidFill>
                  <a:schemeClr val="dk1"/>
                </a:solidFill>
                <a:latin typeface="Calibri"/>
                <a:ea typeface="Calibri"/>
                <a:cs typeface="Calibri"/>
                <a:sym typeface="Calibri"/>
              </a:defRPr>
            </a:lvl4pPr>
            <a:lvl5pPr marL="8464601" marR="0" lvl="4" indent="-6401" algn="l" rtl="0">
              <a:spcBef>
                <a:spcPts val="0"/>
              </a:spcBef>
              <a:buNone/>
              <a:defRPr sz="8300" b="0" i="0" u="none" strike="noStrike" cap="none">
                <a:solidFill>
                  <a:schemeClr val="dk1"/>
                </a:solidFill>
                <a:latin typeface="Calibri"/>
                <a:ea typeface="Calibri"/>
                <a:cs typeface="Calibri"/>
                <a:sym typeface="Calibri"/>
              </a:defRPr>
            </a:lvl5pPr>
            <a:lvl6pPr marL="10580751" marR="0" lvl="5" indent="-1651" algn="l" rtl="0">
              <a:spcBef>
                <a:spcPts val="0"/>
              </a:spcBef>
              <a:buNone/>
              <a:defRPr sz="8300" b="0" i="0" u="none" strike="noStrike" cap="none">
                <a:solidFill>
                  <a:schemeClr val="dk1"/>
                </a:solidFill>
                <a:latin typeface="Calibri"/>
                <a:ea typeface="Calibri"/>
                <a:cs typeface="Calibri"/>
                <a:sym typeface="Calibri"/>
              </a:defRPr>
            </a:lvl6pPr>
            <a:lvl7pPr marL="12696901" marR="0" lvl="6" indent="-9600" algn="l" rtl="0">
              <a:spcBef>
                <a:spcPts val="0"/>
              </a:spcBef>
              <a:buNone/>
              <a:defRPr sz="8300" b="0" i="0" u="none" strike="noStrike" cap="none">
                <a:solidFill>
                  <a:schemeClr val="dk1"/>
                </a:solidFill>
                <a:latin typeface="Calibri"/>
                <a:ea typeface="Calibri"/>
                <a:cs typeface="Calibri"/>
                <a:sym typeface="Calibri"/>
              </a:defRPr>
            </a:lvl7pPr>
            <a:lvl8pPr marL="14813051" marR="0" lvl="7" indent="-4850" algn="l" rtl="0">
              <a:spcBef>
                <a:spcPts val="0"/>
              </a:spcBef>
              <a:buNone/>
              <a:defRPr sz="8300" b="0" i="0" u="none" strike="noStrike" cap="none">
                <a:solidFill>
                  <a:schemeClr val="dk1"/>
                </a:solidFill>
                <a:latin typeface="Calibri"/>
                <a:ea typeface="Calibri"/>
                <a:cs typeface="Calibri"/>
                <a:sym typeface="Calibri"/>
              </a:defRPr>
            </a:lvl8pPr>
            <a:lvl9pPr marL="16929202" marR="0" lvl="8" indent="-102" algn="l" rtl="0">
              <a:spcBef>
                <a:spcPts val="0"/>
              </a:spcBef>
              <a:buNone/>
              <a:defRPr sz="8300" b="0" i="0" u="none" strike="noStrike" cap="none">
                <a:solidFill>
                  <a:schemeClr val="dk1"/>
                </a:solidFill>
                <a:latin typeface="Calibri"/>
                <a:ea typeface="Calibri"/>
                <a:cs typeface="Calibri"/>
                <a:sym typeface="Calibri"/>
              </a:defRPr>
            </a:lvl9pPr>
          </a:lstStyle>
          <a:p>
            <a:endParaRPr dirty="0"/>
          </a:p>
        </p:txBody>
      </p:sp>
      <p:sp>
        <p:nvSpPr>
          <p:cNvPr id="48" name="Shape 48"/>
          <p:cNvSpPr txBox="1">
            <a:spLocks noGrp="1"/>
          </p:cNvSpPr>
          <p:nvPr>
            <p:ph type="ftr" idx="11"/>
          </p:nvPr>
        </p:nvSpPr>
        <p:spPr>
          <a:xfrm>
            <a:off x="14058900" y="30510481"/>
            <a:ext cx="13030200" cy="1752600"/>
          </a:xfrm>
          <a:prstGeom prst="rect">
            <a:avLst/>
          </a:prstGeom>
          <a:noFill/>
          <a:ln>
            <a:noFill/>
          </a:ln>
        </p:spPr>
        <p:txBody>
          <a:bodyPr lIns="91425" tIns="91425" rIns="91425" bIns="91425" anchor="ctr" anchorCtr="0"/>
          <a:lstStyle>
            <a:lvl1pPr marL="0" marR="0" lvl="0" indent="0" algn="ctr" rtl="0">
              <a:spcBef>
                <a:spcPts val="0"/>
              </a:spcBef>
              <a:buNone/>
              <a:defRPr sz="5600">
                <a:solidFill>
                  <a:srgbClr val="888888"/>
                </a:solidFill>
                <a:latin typeface="Calibri"/>
                <a:ea typeface="Calibri"/>
                <a:cs typeface="Calibri"/>
                <a:sym typeface="Calibri"/>
              </a:defRPr>
            </a:lvl1pPr>
            <a:lvl2pPr marL="2116150" marR="0" lvl="1" indent="-7950" algn="l" rtl="0">
              <a:spcBef>
                <a:spcPts val="0"/>
              </a:spcBef>
              <a:buNone/>
              <a:defRPr sz="8300" b="0" i="0" u="none" strike="noStrike" cap="none">
                <a:solidFill>
                  <a:schemeClr val="dk1"/>
                </a:solidFill>
                <a:latin typeface="Calibri"/>
                <a:ea typeface="Calibri"/>
                <a:cs typeface="Calibri"/>
                <a:sym typeface="Calibri"/>
              </a:defRPr>
            </a:lvl2pPr>
            <a:lvl3pPr marL="4232300" marR="0" lvl="2" indent="-3200" algn="l" rtl="0">
              <a:spcBef>
                <a:spcPts val="0"/>
              </a:spcBef>
              <a:buNone/>
              <a:defRPr sz="8300" b="0" i="0" u="none" strike="noStrike" cap="none">
                <a:solidFill>
                  <a:schemeClr val="dk1"/>
                </a:solidFill>
                <a:latin typeface="Calibri"/>
                <a:ea typeface="Calibri"/>
                <a:cs typeface="Calibri"/>
                <a:sym typeface="Calibri"/>
              </a:defRPr>
            </a:lvl3pPr>
            <a:lvl4pPr marL="6348451" marR="0" lvl="3" indent="-11150" algn="l" rtl="0">
              <a:spcBef>
                <a:spcPts val="0"/>
              </a:spcBef>
              <a:buNone/>
              <a:defRPr sz="8300" b="0" i="0" u="none" strike="noStrike" cap="none">
                <a:solidFill>
                  <a:schemeClr val="dk1"/>
                </a:solidFill>
                <a:latin typeface="Calibri"/>
                <a:ea typeface="Calibri"/>
                <a:cs typeface="Calibri"/>
                <a:sym typeface="Calibri"/>
              </a:defRPr>
            </a:lvl4pPr>
            <a:lvl5pPr marL="8464601" marR="0" lvl="4" indent="-6401" algn="l" rtl="0">
              <a:spcBef>
                <a:spcPts val="0"/>
              </a:spcBef>
              <a:buNone/>
              <a:defRPr sz="8300" b="0" i="0" u="none" strike="noStrike" cap="none">
                <a:solidFill>
                  <a:schemeClr val="dk1"/>
                </a:solidFill>
                <a:latin typeface="Calibri"/>
                <a:ea typeface="Calibri"/>
                <a:cs typeface="Calibri"/>
                <a:sym typeface="Calibri"/>
              </a:defRPr>
            </a:lvl5pPr>
            <a:lvl6pPr marL="10580751" marR="0" lvl="5" indent="-1651" algn="l" rtl="0">
              <a:spcBef>
                <a:spcPts val="0"/>
              </a:spcBef>
              <a:buNone/>
              <a:defRPr sz="8300" b="0" i="0" u="none" strike="noStrike" cap="none">
                <a:solidFill>
                  <a:schemeClr val="dk1"/>
                </a:solidFill>
                <a:latin typeface="Calibri"/>
                <a:ea typeface="Calibri"/>
                <a:cs typeface="Calibri"/>
                <a:sym typeface="Calibri"/>
              </a:defRPr>
            </a:lvl6pPr>
            <a:lvl7pPr marL="12696901" marR="0" lvl="6" indent="-9600" algn="l" rtl="0">
              <a:spcBef>
                <a:spcPts val="0"/>
              </a:spcBef>
              <a:buNone/>
              <a:defRPr sz="8300" b="0" i="0" u="none" strike="noStrike" cap="none">
                <a:solidFill>
                  <a:schemeClr val="dk1"/>
                </a:solidFill>
                <a:latin typeface="Calibri"/>
                <a:ea typeface="Calibri"/>
                <a:cs typeface="Calibri"/>
                <a:sym typeface="Calibri"/>
              </a:defRPr>
            </a:lvl7pPr>
            <a:lvl8pPr marL="14813051" marR="0" lvl="7" indent="-4850" algn="l" rtl="0">
              <a:spcBef>
                <a:spcPts val="0"/>
              </a:spcBef>
              <a:buNone/>
              <a:defRPr sz="8300" b="0" i="0" u="none" strike="noStrike" cap="none">
                <a:solidFill>
                  <a:schemeClr val="dk1"/>
                </a:solidFill>
                <a:latin typeface="Calibri"/>
                <a:ea typeface="Calibri"/>
                <a:cs typeface="Calibri"/>
                <a:sym typeface="Calibri"/>
              </a:defRPr>
            </a:lvl8pPr>
            <a:lvl9pPr marL="16929202" marR="0" lvl="8" indent="-102" algn="l" rtl="0">
              <a:spcBef>
                <a:spcPts val="0"/>
              </a:spcBef>
              <a:buNone/>
              <a:defRPr sz="8300" b="0" i="0" u="none" strike="noStrike" cap="none">
                <a:solidFill>
                  <a:schemeClr val="dk1"/>
                </a:solidFill>
                <a:latin typeface="Calibri"/>
                <a:ea typeface="Calibri"/>
                <a:cs typeface="Calibri"/>
                <a:sym typeface="Calibri"/>
              </a:defRPr>
            </a:lvl9pPr>
          </a:lstStyle>
          <a:p>
            <a:endParaRPr dirty="0"/>
          </a:p>
        </p:txBody>
      </p:sp>
      <p:sp>
        <p:nvSpPr>
          <p:cNvPr id="49" name="Shape 49"/>
          <p:cNvSpPr txBox="1">
            <a:spLocks noGrp="1"/>
          </p:cNvSpPr>
          <p:nvPr>
            <p:ph type="sldNum" idx="12"/>
          </p:nvPr>
        </p:nvSpPr>
        <p:spPr>
          <a:xfrm>
            <a:off x="29489400" y="30510481"/>
            <a:ext cx="9601200" cy="1752600"/>
          </a:xfrm>
          <a:prstGeom prst="rect">
            <a:avLst/>
          </a:prstGeom>
          <a:noFill/>
          <a:ln>
            <a:noFill/>
          </a:ln>
        </p:spPr>
        <p:txBody>
          <a:bodyPr lIns="423225" tIns="211600" rIns="423225" bIns="211600" anchor="ctr" anchorCtr="0">
            <a:noAutofit/>
          </a:bodyPr>
          <a:lstStyle/>
          <a:p>
            <a:pPr marL="0" marR="0" lvl="0" indent="0" algn="r" rtl="0">
              <a:spcBef>
                <a:spcPts val="0"/>
              </a:spcBef>
              <a:buSzPct val="25000"/>
              <a:buNone/>
            </a:pPr>
            <a:fld id="{00000000-1234-1234-1234-123412341234}" type="slidenum">
              <a:rPr lang="en-US" sz="5600">
                <a:solidFill>
                  <a:srgbClr val="888888"/>
                </a:solidFill>
                <a:latin typeface="Calibri"/>
                <a:ea typeface="Calibri"/>
                <a:cs typeface="Calibri"/>
                <a:sym typeface="Calibri"/>
              </a:rPr>
              <a:t>‹#›</a:t>
            </a:fld>
            <a:endParaRPr lang="en-US" sz="5600" dirty="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2057400" y="30510481"/>
            <a:ext cx="9601200" cy="1752600"/>
          </a:xfrm>
          <a:prstGeom prst="rect">
            <a:avLst/>
          </a:prstGeom>
          <a:noFill/>
          <a:ln>
            <a:noFill/>
          </a:ln>
        </p:spPr>
        <p:txBody>
          <a:bodyPr lIns="91425" tIns="91425" rIns="91425" bIns="91425" anchor="ctr" anchorCtr="0"/>
          <a:lstStyle>
            <a:lvl1pPr marL="0" marR="0" lvl="0" indent="0" algn="l" rtl="0">
              <a:spcBef>
                <a:spcPts val="0"/>
              </a:spcBef>
              <a:buNone/>
              <a:defRPr sz="5600">
                <a:solidFill>
                  <a:srgbClr val="888888"/>
                </a:solidFill>
                <a:latin typeface="Calibri"/>
                <a:ea typeface="Calibri"/>
                <a:cs typeface="Calibri"/>
                <a:sym typeface="Calibri"/>
              </a:defRPr>
            </a:lvl1pPr>
            <a:lvl2pPr marL="2116150" marR="0" lvl="1" indent="-7950" algn="l" rtl="0">
              <a:spcBef>
                <a:spcPts val="0"/>
              </a:spcBef>
              <a:buNone/>
              <a:defRPr sz="8300" b="0" i="0" u="none" strike="noStrike" cap="none">
                <a:solidFill>
                  <a:schemeClr val="dk1"/>
                </a:solidFill>
                <a:latin typeface="Calibri"/>
                <a:ea typeface="Calibri"/>
                <a:cs typeface="Calibri"/>
                <a:sym typeface="Calibri"/>
              </a:defRPr>
            </a:lvl2pPr>
            <a:lvl3pPr marL="4232300" marR="0" lvl="2" indent="-3200" algn="l" rtl="0">
              <a:spcBef>
                <a:spcPts val="0"/>
              </a:spcBef>
              <a:buNone/>
              <a:defRPr sz="8300" b="0" i="0" u="none" strike="noStrike" cap="none">
                <a:solidFill>
                  <a:schemeClr val="dk1"/>
                </a:solidFill>
                <a:latin typeface="Calibri"/>
                <a:ea typeface="Calibri"/>
                <a:cs typeface="Calibri"/>
                <a:sym typeface="Calibri"/>
              </a:defRPr>
            </a:lvl3pPr>
            <a:lvl4pPr marL="6348451" marR="0" lvl="3" indent="-11150" algn="l" rtl="0">
              <a:spcBef>
                <a:spcPts val="0"/>
              </a:spcBef>
              <a:buNone/>
              <a:defRPr sz="8300" b="0" i="0" u="none" strike="noStrike" cap="none">
                <a:solidFill>
                  <a:schemeClr val="dk1"/>
                </a:solidFill>
                <a:latin typeface="Calibri"/>
                <a:ea typeface="Calibri"/>
                <a:cs typeface="Calibri"/>
                <a:sym typeface="Calibri"/>
              </a:defRPr>
            </a:lvl4pPr>
            <a:lvl5pPr marL="8464601" marR="0" lvl="4" indent="-6401" algn="l" rtl="0">
              <a:spcBef>
                <a:spcPts val="0"/>
              </a:spcBef>
              <a:buNone/>
              <a:defRPr sz="8300" b="0" i="0" u="none" strike="noStrike" cap="none">
                <a:solidFill>
                  <a:schemeClr val="dk1"/>
                </a:solidFill>
                <a:latin typeface="Calibri"/>
                <a:ea typeface="Calibri"/>
                <a:cs typeface="Calibri"/>
                <a:sym typeface="Calibri"/>
              </a:defRPr>
            </a:lvl5pPr>
            <a:lvl6pPr marL="10580751" marR="0" lvl="5" indent="-1651" algn="l" rtl="0">
              <a:spcBef>
                <a:spcPts val="0"/>
              </a:spcBef>
              <a:buNone/>
              <a:defRPr sz="8300" b="0" i="0" u="none" strike="noStrike" cap="none">
                <a:solidFill>
                  <a:schemeClr val="dk1"/>
                </a:solidFill>
                <a:latin typeface="Calibri"/>
                <a:ea typeface="Calibri"/>
                <a:cs typeface="Calibri"/>
                <a:sym typeface="Calibri"/>
              </a:defRPr>
            </a:lvl6pPr>
            <a:lvl7pPr marL="12696901" marR="0" lvl="6" indent="-9600" algn="l" rtl="0">
              <a:spcBef>
                <a:spcPts val="0"/>
              </a:spcBef>
              <a:buNone/>
              <a:defRPr sz="8300" b="0" i="0" u="none" strike="noStrike" cap="none">
                <a:solidFill>
                  <a:schemeClr val="dk1"/>
                </a:solidFill>
                <a:latin typeface="Calibri"/>
                <a:ea typeface="Calibri"/>
                <a:cs typeface="Calibri"/>
                <a:sym typeface="Calibri"/>
              </a:defRPr>
            </a:lvl7pPr>
            <a:lvl8pPr marL="14813051" marR="0" lvl="7" indent="-4850" algn="l" rtl="0">
              <a:spcBef>
                <a:spcPts val="0"/>
              </a:spcBef>
              <a:buNone/>
              <a:defRPr sz="8300" b="0" i="0" u="none" strike="noStrike" cap="none">
                <a:solidFill>
                  <a:schemeClr val="dk1"/>
                </a:solidFill>
                <a:latin typeface="Calibri"/>
                <a:ea typeface="Calibri"/>
                <a:cs typeface="Calibri"/>
                <a:sym typeface="Calibri"/>
              </a:defRPr>
            </a:lvl8pPr>
            <a:lvl9pPr marL="16929202" marR="0" lvl="8" indent="-102" algn="l" rtl="0">
              <a:spcBef>
                <a:spcPts val="0"/>
              </a:spcBef>
              <a:buNone/>
              <a:defRPr sz="8300" b="0" i="0" u="none" strike="noStrike" cap="none">
                <a:solidFill>
                  <a:schemeClr val="dk1"/>
                </a:solidFill>
                <a:latin typeface="Calibri"/>
                <a:ea typeface="Calibri"/>
                <a:cs typeface="Calibri"/>
                <a:sym typeface="Calibri"/>
              </a:defRPr>
            </a:lvl9pPr>
          </a:lstStyle>
          <a:p>
            <a:endParaRPr dirty="0"/>
          </a:p>
        </p:txBody>
      </p:sp>
      <p:sp>
        <p:nvSpPr>
          <p:cNvPr id="52" name="Shape 52"/>
          <p:cNvSpPr txBox="1">
            <a:spLocks noGrp="1"/>
          </p:cNvSpPr>
          <p:nvPr>
            <p:ph type="ftr" idx="11"/>
          </p:nvPr>
        </p:nvSpPr>
        <p:spPr>
          <a:xfrm>
            <a:off x="14058900" y="30510481"/>
            <a:ext cx="13030200" cy="1752600"/>
          </a:xfrm>
          <a:prstGeom prst="rect">
            <a:avLst/>
          </a:prstGeom>
          <a:noFill/>
          <a:ln>
            <a:noFill/>
          </a:ln>
        </p:spPr>
        <p:txBody>
          <a:bodyPr lIns="91425" tIns="91425" rIns="91425" bIns="91425" anchor="ctr" anchorCtr="0"/>
          <a:lstStyle>
            <a:lvl1pPr marL="0" marR="0" lvl="0" indent="0" algn="ctr" rtl="0">
              <a:spcBef>
                <a:spcPts val="0"/>
              </a:spcBef>
              <a:buNone/>
              <a:defRPr sz="5600">
                <a:solidFill>
                  <a:srgbClr val="888888"/>
                </a:solidFill>
                <a:latin typeface="Calibri"/>
                <a:ea typeface="Calibri"/>
                <a:cs typeface="Calibri"/>
                <a:sym typeface="Calibri"/>
              </a:defRPr>
            </a:lvl1pPr>
            <a:lvl2pPr marL="2116150" marR="0" lvl="1" indent="-7950" algn="l" rtl="0">
              <a:spcBef>
                <a:spcPts val="0"/>
              </a:spcBef>
              <a:buNone/>
              <a:defRPr sz="8300" b="0" i="0" u="none" strike="noStrike" cap="none">
                <a:solidFill>
                  <a:schemeClr val="dk1"/>
                </a:solidFill>
                <a:latin typeface="Calibri"/>
                <a:ea typeface="Calibri"/>
                <a:cs typeface="Calibri"/>
                <a:sym typeface="Calibri"/>
              </a:defRPr>
            </a:lvl2pPr>
            <a:lvl3pPr marL="4232300" marR="0" lvl="2" indent="-3200" algn="l" rtl="0">
              <a:spcBef>
                <a:spcPts val="0"/>
              </a:spcBef>
              <a:buNone/>
              <a:defRPr sz="8300" b="0" i="0" u="none" strike="noStrike" cap="none">
                <a:solidFill>
                  <a:schemeClr val="dk1"/>
                </a:solidFill>
                <a:latin typeface="Calibri"/>
                <a:ea typeface="Calibri"/>
                <a:cs typeface="Calibri"/>
                <a:sym typeface="Calibri"/>
              </a:defRPr>
            </a:lvl3pPr>
            <a:lvl4pPr marL="6348451" marR="0" lvl="3" indent="-11150" algn="l" rtl="0">
              <a:spcBef>
                <a:spcPts val="0"/>
              </a:spcBef>
              <a:buNone/>
              <a:defRPr sz="8300" b="0" i="0" u="none" strike="noStrike" cap="none">
                <a:solidFill>
                  <a:schemeClr val="dk1"/>
                </a:solidFill>
                <a:latin typeface="Calibri"/>
                <a:ea typeface="Calibri"/>
                <a:cs typeface="Calibri"/>
                <a:sym typeface="Calibri"/>
              </a:defRPr>
            </a:lvl4pPr>
            <a:lvl5pPr marL="8464601" marR="0" lvl="4" indent="-6401" algn="l" rtl="0">
              <a:spcBef>
                <a:spcPts val="0"/>
              </a:spcBef>
              <a:buNone/>
              <a:defRPr sz="8300" b="0" i="0" u="none" strike="noStrike" cap="none">
                <a:solidFill>
                  <a:schemeClr val="dk1"/>
                </a:solidFill>
                <a:latin typeface="Calibri"/>
                <a:ea typeface="Calibri"/>
                <a:cs typeface="Calibri"/>
                <a:sym typeface="Calibri"/>
              </a:defRPr>
            </a:lvl5pPr>
            <a:lvl6pPr marL="10580751" marR="0" lvl="5" indent="-1651" algn="l" rtl="0">
              <a:spcBef>
                <a:spcPts val="0"/>
              </a:spcBef>
              <a:buNone/>
              <a:defRPr sz="8300" b="0" i="0" u="none" strike="noStrike" cap="none">
                <a:solidFill>
                  <a:schemeClr val="dk1"/>
                </a:solidFill>
                <a:latin typeface="Calibri"/>
                <a:ea typeface="Calibri"/>
                <a:cs typeface="Calibri"/>
                <a:sym typeface="Calibri"/>
              </a:defRPr>
            </a:lvl6pPr>
            <a:lvl7pPr marL="12696901" marR="0" lvl="6" indent="-9600" algn="l" rtl="0">
              <a:spcBef>
                <a:spcPts val="0"/>
              </a:spcBef>
              <a:buNone/>
              <a:defRPr sz="8300" b="0" i="0" u="none" strike="noStrike" cap="none">
                <a:solidFill>
                  <a:schemeClr val="dk1"/>
                </a:solidFill>
                <a:latin typeface="Calibri"/>
                <a:ea typeface="Calibri"/>
                <a:cs typeface="Calibri"/>
                <a:sym typeface="Calibri"/>
              </a:defRPr>
            </a:lvl7pPr>
            <a:lvl8pPr marL="14813051" marR="0" lvl="7" indent="-4850" algn="l" rtl="0">
              <a:spcBef>
                <a:spcPts val="0"/>
              </a:spcBef>
              <a:buNone/>
              <a:defRPr sz="8300" b="0" i="0" u="none" strike="noStrike" cap="none">
                <a:solidFill>
                  <a:schemeClr val="dk1"/>
                </a:solidFill>
                <a:latin typeface="Calibri"/>
                <a:ea typeface="Calibri"/>
                <a:cs typeface="Calibri"/>
                <a:sym typeface="Calibri"/>
              </a:defRPr>
            </a:lvl8pPr>
            <a:lvl9pPr marL="16929202" marR="0" lvl="8" indent="-102" algn="l" rtl="0">
              <a:spcBef>
                <a:spcPts val="0"/>
              </a:spcBef>
              <a:buNone/>
              <a:defRPr sz="8300" b="0" i="0" u="none" strike="noStrike" cap="none">
                <a:solidFill>
                  <a:schemeClr val="dk1"/>
                </a:solidFill>
                <a:latin typeface="Calibri"/>
                <a:ea typeface="Calibri"/>
                <a:cs typeface="Calibri"/>
                <a:sym typeface="Calibri"/>
              </a:defRPr>
            </a:lvl9pPr>
          </a:lstStyle>
          <a:p>
            <a:endParaRPr dirty="0"/>
          </a:p>
        </p:txBody>
      </p:sp>
      <p:sp>
        <p:nvSpPr>
          <p:cNvPr id="53" name="Shape 53"/>
          <p:cNvSpPr txBox="1">
            <a:spLocks noGrp="1"/>
          </p:cNvSpPr>
          <p:nvPr>
            <p:ph type="sldNum" idx="12"/>
          </p:nvPr>
        </p:nvSpPr>
        <p:spPr>
          <a:xfrm>
            <a:off x="29489400" y="30510481"/>
            <a:ext cx="9601200" cy="1752600"/>
          </a:xfrm>
          <a:prstGeom prst="rect">
            <a:avLst/>
          </a:prstGeom>
          <a:noFill/>
          <a:ln>
            <a:noFill/>
          </a:ln>
        </p:spPr>
        <p:txBody>
          <a:bodyPr lIns="423225" tIns="211600" rIns="423225" bIns="211600" anchor="ctr" anchorCtr="0">
            <a:noAutofit/>
          </a:bodyPr>
          <a:lstStyle/>
          <a:p>
            <a:pPr marL="0" marR="0" lvl="0" indent="0" algn="r" rtl="0">
              <a:spcBef>
                <a:spcPts val="0"/>
              </a:spcBef>
              <a:buSzPct val="25000"/>
              <a:buNone/>
            </a:pPr>
            <a:fld id="{00000000-1234-1234-1234-123412341234}" type="slidenum">
              <a:rPr lang="en-US" sz="5600">
                <a:solidFill>
                  <a:srgbClr val="888888"/>
                </a:solidFill>
                <a:latin typeface="Calibri"/>
                <a:ea typeface="Calibri"/>
                <a:cs typeface="Calibri"/>
                <a:sym typeface="Calibri"/>
              </a:rPr>
              <a:t>‹#›</a:t>
            </a:fld>
            <a:endParaRPr lang="en-US" sz="5600" dirty="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2057401" y="1310640"/>
            <a:ext cx="13537409" cy="5577839"/>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93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6" name="Shape 56"/>
          <p:cNvSpPr txBox="1">
            <a:spLocks noGrp="1"/>
          </p:cNvSpPr>
          <p:nvPr>
            <p:ph type="body" idx="1"/>
          </p:nvPr>
        </p:nvSpPr>
        <p:spPr>
          <a:xfrm>
            <a:off x="16087725" y="1310642"/>
            <a:ext cx="23002874" cy="28094942"/>
          </a:xfrm>
          <a:prstGeom prst="rect">
            <a:avLst/>
          </a:prstGeom>
          <a:noFill/>
          <a:ln>
            <a:noFill/>
          </a:ln>
        </p:spPr>
        <p:txBody>
          <a:bodyPr lIns="91425" tIns="91425" rIns="91425" bIns="91425" anchor="t" anchorCtr="0"/>
          <a:lstStyle>
            <a:lvl1pPr marL="1587113" marR="0" lvl="0" indent="-647313" algn="l" rtl="0">
              <a:spcBef>
                <a:spcPts val="2960"/>
              </a:spcBef>
              <a:buClr>
                <a:schemeClr val="dk1"/>
              </a:buClr>
              <a:buSzPct val="100000"/>
              <a:buFont typeface="Arial"/>
              <a:buChar char="•"/>
              <a:defRPr sz="14800" b="0" i="0" u="none" strike="noStrike" cap="none">
                <a:solidFill>
                  <a:schemeClr val="dk1"/>
                </a:solidFill>
                <a:latin typeface="Calibri"/>
                <a:ea typeface="Calibri"/>
                <a:cs typeface="Calibri"/>
                <a:sym typeface="Calibri"/>
              </a:defRPr>
            </a:lvl1pPr>
            <a:lvl2pPr marL="3438744" marR="0" lvl="1" indent="-505043" algn="l" rtl="0">
              <a:spcBef>
                <a:spcPts val="2600"/>
              </a:spcBef>
              <a:buClr>
                <a:schemeClr val="dk1"/>
              </a:buClr>
              <a:buSzPct val="100000"/>
              <a:buFont typeface="Arial"/>
              <a:buChar char="–"/>
              <a:defRPr sz="13000" b="0" i="0" u="none" strike="noStrike" cap="none">
                <a:solidFill>
                  <a:schemeClr val="dk1"/>
                </a:solidFill>
                <a:latin typeface="Calibri"/>
                <a:ea typeface="Calibri"/>
                <a:cs typeface="Calibri"/>
                <a:sym typeface="Calibri"/>
              </a:defRPr>
            </a:lvl2pPr>
            <a:lvl3pPr marL="5290376" marR="0" lvl="2" indent="-356425" algn="l" rtl="0">
              <a:spcBef>
                <a:spcPts val="2220"/>
              </a:spcBef>
              <a:buClr>
                <a:schemeClr val="dk1"/>
              </a:buClr>
              <a:buSzPct val="100000"/>
              <a:buFont typeface="Arial"/>
              <a:buChar char="•"/>
              <a:defRPr sz="11100" b="0" i="0" u="none" strike="noStrike" cap="none">
                <a:solidFill>
                  <a:schemeClr val="dk1"/>
                </a:solidFill>
                <a:latin typeface="Calibri"/>
                <a:ea typeface="Calibri"/>
                <a:cs typeface="Calibri"/>
                <a:sym typeface="Calibri"/>
              </a:defRPr>
            </a:lvl3pPr>
            <a:lvl4pPr marL="7406526" marR="0" lvl="3" indent="-478676"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4pPr>
            <a:lvl5pPr marL="9522676" marR="0" lvl="4" indent="-473926"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5pPr>
            <a:lvl6pPr marL="11638826" marR="0" lvl="5" indent="-469176"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6pPr>
            <a:lvl7pPr marL="13754976" marR="0" lvl="6" indent="-477125"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7pPr>
            <a:lvl8pPr marL="15871127" marR="0" lvl="7" indent="-472377"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8pPr>
            <a:lvl9pPr marL="17987276" marR="0" lvl="8" indent="-467625"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2057401" y="6888482"/>
            <a:ext cx="13537409" cy="22517101"/>
          </a:xfrm>
          <a:prstGeom prst="rect">
            <a:avLst/>
          </a:prstGeom>
          <a:noFill/>
          <a:ln>
            <a:noFill/>
          </a:ln>
        </p:spPr>
        <p:txBody>
          <a:bodyPr lIns="91425" tIns="91425" rIns="91425" bIns="91425" anchor="t" anchorCtr="0"/>
          <a:lstStyle>
            <a:lvl1pPr marL="0" marR="0" lvl="0" indent="0" algn="l" rtl="0">
              <a:spcBef>
                <a:spcPts val="1300"/>
              </a:spcBef>
              <a:buClr>
                <a:schemeClr val="dk1"/>
              </a:buClr>
              <a:buFont typeface="Arial"/>
              <a:buNone/>
              <a:defRPr sz="6500" b="0" i="0" u="none" strike="noStrike" cap="none">
                <a:solidFill>
                  <a:schemeClr val="dk1"/>
                </a:solidFill>
                <a:latin typeface="Calibri"/>
                <a:ea typeface="Calibri"/>
                <a:cs typeface="Calibri"/>
                <a:sym typeface="Calibri"/>
              </a:defRPr>
            </a:lvl1pPr>
            <a:lvl2pPr marL="2116150" marR="0" lvl="1" indent="-7950" algn="l" rtl="0">
              <a:spcBef>
                <a:spcPts val="1120"/>
              </a:spcBef>
              <a:buClr>
                <a:schemeClr val="dk1"/>
              </a:buClr>
              <a:buFont typeface="Arial"/>
              <a:buNone/>
              <a:defRPr sz="5600" b="0" i="0" u="none" strike="noStrike" cap="none">
                <a:solidFill>
                  <a:schemeClr val="dk1"/>
                </a:solidFill>
                <a:latin typeface="Calibri"/>
                <a:ea typeface="Calibri"/>
                <a:cs typeface="Calibri"/>
                <a:sym typeface="Calibri"/>
              </a:defRPr>
            </a:lvl2pPr>
            <a:lvl3pPr marL="4232300" marR="0" lvl="2" indent="-3200" algn="l" rtl="0">
              <a:spcBef>
                <a:spcPts val="920"/>
              </a:spcBef>
              <a:buClr>
                <a:schemeClr val="dk1"/>
              </a:buClr>
              <a:buFont typeface="Arial"/>
              <a:buNone/>
              <a:defRPr sz="4600" b="0" i="0" u="none" strike="noStrike" cap="none">
                <a:solidFill>
                  <a:schemeClr val="dk1"/>
                </a:solidFill>
                <a:latin typeface="Calibri"/>
                <a:ea typeface="Calibri"/>
                <a:cs typeface="Calibri"/>
                <a:sym typeface="Calibri"/>
              </a:defRPr>
            </a:lvl3pPr>
            <a:lvl4pPr marL="6348451" marR="0" lvl="3" indent="-11150" algn="l" rtl="0">
              <a:spcBef>
                <a:spcPts val="840"/>
              </a:spcBef>
              <a:buClr>
                <a:schemeClr val="dk1"/>
              </a:buClr>
              <a:buFont typeface="Arial"/>
              <a:buNone/>
              <a:defRPr sz="4200" b="0" i="0" u="none" strike="noStrike" cap="none">
                <a:solidFill>
                  <a:schemeClr val="dk1"/>
                </a:solidFill>
                <a:latin typeface="Calibri"/>
                <a:ea typeface="Calibri"/>
                <a:cs typeface="Calibri"/>
                <a:sym typeface="Calibri"/>
              </a:defRPr>
            </a:lvl4pPr>
            <a:lvl5pPr marL="8464601" marR="0" lvl="4" indent="-6401" algn="l" rtl="0">
              <a:spcBef>
                <a:spcPts val="840"/>
              </a:spcBef>
              <a:buClr>
                <a:schemeClr val="dk1"/>
              </a:buClr>
              <a:buFont typeface="Arial"/>
              <a:buNone/>
              <a:defRPr sz="4200" b="0" i="0" u="none" strike="noStrike" cap="none">
                <a:solidFill>
                  <a:schemeClr val="dk1"/>
                </a:solidFill>
                <a:latin typeface="Calibri"/>
                <a:ea typeface="Calibri"/>
                <a:cs typeface="Calibri"/>
                <a:sym typeface="Calibri"/>
              </a:defRPr>
            </a:lvl5pPr>
            <a:lvl6pPr marL="10580751" marR="0" lvl="5" indent="-1651" algn="l" rtl="0">
              <a:spcBef>
                <a:spcPts val="840"/>
              </a:spcBef>
              <a:buClr>
                <a:schemeClr val="dk1"/>
              </a:buClr>
              <a:buFont typeface="Arial"/>
              <a:buNone/>
              <a:defRPr sz="4200" b="0" i="0" u="none" strike="noStrike" cap="none">
                <a:solidFill>
                  <a:schemeClr val="dk1"/>
                </a:solidFill>
                <a:latin typeface="Calibri"/>
                <a:ea typeface="Calibri"/>
                <a:cs typeface="Calibri"/>
                <a:sym typeface="Calibri"/>
              </a:defRPr>
            </a:lvl6pPr>
            <a:lvl7pPr marL="12696901" marR="0" lvl="6" indent="-9600" algn="l" rtl="0">
              <a:spcBef>
                <a:spcPts val="840"/>
              </a:spcBef>
              <a:buClr>
                <a:schemeClr val="dk1"/>
              </a:buClr>
              <a:buFont typeface="Arial"/>
              <a:buNone/>
              <a:defRPr sz="4200" b="0" i="0" u="none" strike="noStrike" cap="none">
                <a:solidFill>
                  <a:schemeClr val="dk1"/>
                </a:solidFill>
                <a:latin typeface="Calibri"/>
                <a:ea typeface="Calibri"/>
                <a:cs typeface="Calibri"/>
                <a:sym typeface="Calibri"/>
              </a:defRPr>
            </a:lvl7pPr>
            <a:lvl8pPr marL="14813051" marR="0" lvl="7" indent="-4850" algn="l" rtl="0">
              <a:spcBef>
                <a:spcPts val="840"/>
              </a:spcBef>
              <a:buClr>
                <a:schemeClr val="dk1"/>
              </a:buClr>
              <a:buFont typeface="Arial"/>
              <a:buNone/>
              <a:defRPr sz="4200" b="0" i="0" u="none" strike="noStrike" cap="none">
                <a:solidFill>
                  <a:schemeClr val="dk1"/>
                </a:solidFill>
                <a:latin typeface="Calibri"/>
                <a:ea typeface="Calibri"/>
                <a:cs typeface="Calibri"/>
                <a:sym typeface="Calibri"/>
              </a:defRPr>
            </a:lvl8pPr>
            <a:lvl9pPr marL="16929202" marR="0" lvl="8" indent="-102" algn="l" rtl="0">
              <a:spcBef>
                <a:spcPts val="840"/>
              </a:spcBef>
              <a:buClr>
                <a:schemeClr val="dk1"/>
              </a:buClr>
              <a:buFont typeface="Arial"/>
              <a:buNone/>
              <a:defRPr sz="42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2057400" y="30510481"/>
            <a:ext cx="9601200" cy="1752600"/>
          </a:xfrm>
          <a:prstGeom prst="rect">
            <a:avLst/>
          </a:prstGeom>
          <a:noFill/>
          <a:ln>
            <a:noFill/>
          </a:ln>
        </p:spPr>
        <p:txBody>
          <a:bodyPr lIns="91425" tIns="91425" rIns="91425" bIns="91425" anchor="ctr" anchorCtr="0"/>
          <a:lstStyle>
            <a:lvl1pPr marL="0" marR="0" lvl="0" indent="0" algn="l" rtl="0">
              <a:spcBef>
                <a:spcPts val="0"/>
              </a:spcBef>
              <a:buNone/>
              <a:defRPr sz="5600">
                <a:solidFill>
                  <a:srgbClr val="888888"/>
                </a:solidFill>
                <a:latin typeface="Calibri"/>
                <a:ea typeface="Calibri"/>
                <a:cs typeface="Calibri"/>
                <a:sym typeface="Calibri"/>
              </a:defRPr>
            </a:lvl1pPr>
            <a:lvl2pPr marL="2116150" marR="0" lvl="1" indent="-7950" algn="l" rtl="0">
              <a:spcBef>
                <a:spcPts val="0"/>
              </a:spcBef>
              <a:buNone/>
              <a:defRPr sz="8300" b="0" i="0" u="none" strike="noStrike" cap="none">
                <a:solidFill>
                  <a:schemeClr val="dk1"/>
                </a:solidFill>
                <a:latin typeface="Calibri"/>
                <a:ea typeface="Calibri"/>
                <a:cs typeface="Calibri"/>
                <a:sym typeface="Calibri"/>
              </a:defRPr>
            </a:lvl2pPr>
            <a:lvl3pPr marL="4232300" marR="0" lvl="2" indent="-3200" algn="l" rtl="0">
              <a:spcBef>
                <a:spcPts val="0"/>
              </a:spcBef>
              <a:buNone/>
              <a:defRPr sz="8300" b="0" i="0" u="none" strike="noStrike" cap="none">
                <a:solidFill>
                  <a:schemeClr val="dk1"/>
                </a:solidFill>
                <a:latin typeface="Calibri"/>
                <a:ea typeface="Calibri"/>
                <a:cs typeface="Calibri"/>
                <a:sym typeface="Calibri"/>
              </a:defRPr>
            </a:lvl3pPr>
            <a:lvl4pPr marL="6348451" marR="0" lvl="3" indent="-11150" algn="l" rtl="0">
              <a:spcBef>
                <a:spcPts val="0"/>
              </a:spcBef>
              <a:buNone/>
              <a:defRPr sz="8300" b="0" i="0" u="none" strike="noStrike" cap="none">
                <a:solidFill>
                  <a:schemeClr val="dk1"/>
                </a:solidFill>
                <a:latin typeface="Calibri"/>
                <a:ea typeface="Calibri"/>
                <a:cs typeface="Calibri"/>
                <a:sym typeface="Calibri"/>
              </a:defRPr>
            </a:lvl4pPr>
            <a:lvl5pPr marL="8464601" marR="0" lvl="4" indent="-6401" algn="l" rtl="0">
              <a:spcBef>
                <a:spcPts val="0"/>
              </a:spcBef>
              <a:buNone/>
              <a:defRPr sz="8300" b="0" i="0" u="none" strike="noStrike" cap="none">
                <a:solidFill>
                  <a:schemeClr val="dk1"/>
                </a:solidFill>
                <a:latin typeface="Calibri"/>
                <a:ea typeface="Calibri"/>
                <a:cs typeface="Calibri"/>
                <a:sym typeface="Calibri"/>
              </a:defRPr>
            </a:lvl5pPr>
            <a:lvl6pPr marL="10580751" marR="0" lvl="5" indent="-1651" algn="l" rtl="0">
              <a:spcBef>
                <a:spcPts val="0"/>
              </a:spcBef>
              <a:buNone/>
              <a:defRPr sz="8300" b="0" i="0" u="none" strike="noStrike" cap="none">
                <a:solidFill>
                  <a:schemeClr val="dk1"/>
                </a:solidFill>
                <a:latin typeface="Calibri"/>
                <a:ea typeface="Calibri"/>
                <a:cs typeface="Calibri"/>
                <a:sym typeface="Calibri"/>
              </a:defRPr>
            </a:lvl6pPr>
            <a:lvl7pPr marL="12696901" marR="0" lvl="6" indent="-9600" algn="l" rtl="0">
              <a:spcBef>
                <a:spcPts val="0"/>
              </a:spcBef>
              <a:buNone/>
              <a:defRPr sz="8300" b="0" i="0" u="none" strike="noStrike" cap="none">
                <a:solidFill>
                  <a:schemeClr val="dk1"/>
                </a:solidFill>
                <a:latin typeface="Calibri"/>
                <a:ea typeface="Calibri"/>
                <a:cs typeface="Calibri"/>
                <a:sym typeface="Calibri"/>
              </a:defRPr>
            </a:lvl7pPr>
            <a:lvl8pPr marL="14813051" marR="0" lvl="7" indent="-4850" algn="l" rtl="0">
              <a:spcBef>
                <a:spcPts val="0"/>
              </a:spcBef>
              <a:buNone/>
              <a:defRPr sz="8300" b="0" i="0" u="none" strike="noStrike" cap="none">
                <a:solidFill>
                  <a:schemeClr val="dk1"/>
                </a:solidFill>
                <a:latin typeface="Calibri"/>
                <a:ea typeface="Calibri"/>
                <a:cs typeface="Calibri"/>
                <a:sym typeface="Calibri"/>
              </a:defRPr>
            </a:lvl8pPr>
            <a:lvl9pPr marL="16929202" marR="0" lvl="8" indent="-102" algn="l" rtl="0">
              <a:spcBef>
                <a:spcPts val="0"/>
              </a:spcBef>
              <a:buNone/>
              <a:defRPr sz="8300" b="0" i="0" u="none" strike="noStrike" cap="none">
                <a:solidFill>
                  <a:schemeClr val="dk1"/>
                </a:solidFill>
                <a:latin typeface="Calibri"/>
                <a:ea typeface="Calibri"/>
                <a:cs typeface="Calibri"/>
                <a:sym typeface="Calibri"/>
              </a:defRPr>
            </a:lvl9pPr>
          </a:lstStyle>
          <a:p>
            <a:endParaRPr dirty="0"/>
          </a:p>
        </p:txBody>
      </p:sp>
      <p:sp>
        <p:nvSpPr>
          <p:cNvPr id="59" name="Shape 59"/>
          <p:cNvSpPr txBox="1">
            <a:spLocks noGrp="1"/>
          </p:cNvSpPr>
          <p:nvPr>
            <p:ph type="ftr" idx="11"/>
          </p:nvPr>
        </p:nvSpPr>
        <p:spPr>
          <a:xfrm>
            <a:off x="14058900" y="30510481"/>
            <a:ext cx="13030200" cy="1752600"/>
          </a:xfrm>
          <a:prstGeom prst="rect">
            <a:avLst/>
          </a:prstGeom>
          <a:noFill/>
          <a:ln>
            <a:noFill/>
          </a:ln>
        </p:spPr>
        <p:txBody>
          <a:bodyPr lIns="91425" tIns="91425" rIns="91425" bIns="91425" anchor="ctr" anchorCtr="0"/>
          <a:lstStyle>
            <a:lvl1pPr marL="0" marR="0" lvl="0" indent="0" algn="ctr" rtl="0">
              <a:spcBef>
                <a:spcPts val="0"/>
              </a:spcBef>
              <a:buNone/>
              <a:defRPr sz="5600">
                <a:solidFill>
                  <a:srgbClr val="888888"/>
                </a:solidFill>
                <a:latin typeface="Calibri"/>
                <a:ea typeface="Calibri"/>
                <a:cs typeface="Calibri"/>
                <a:sym typeface="Calibri"/>
              </a:defRPr>
            </a:lvl1pPr>
            <a:lvl2pPr marL="2116150" marR="0" lvl="1" indent="-7950" algn="l" rtl="0">
              <a:spcBef>
                <a:spcPts val="0"/>
              </a:spcBef>
              <a:buNone/>
              <a:defRPr sz="8300" b="0" i="0" u="none" strike="noStrike" cap="none">
                <a:solidFill>
                  <a:schemeClr val="dk1"/>
                </a:solidFill>
                <a:latin typeface="Calibri"/>
                <a:ea typeface="Calibri"/>
                <a:cs typeface="Calibri"/>
                <a:sym typeface="Calibri"/>
              </a:defRPr>
            </a:lvl2pPr>
            <a:lvl3pPr marL="4232300" marR="0" lvl="2" indent="-3200" algn="l" rtl="0">
              <a:spcBef>
                <a:spcPts val="0"/>
              </a:spcBef>
              <a:buNone/>
              <a:defRPr sz="8300" b="0" i="0" u="none" strike="noStrike" cap="none">
                <a:solidFill>
                  <a:schemeClr val="dk1"/>
                </a:solidFill>
                <a:latin typeface="Calibri"/>
                <a:ea typeface="Calibri"/>
                <a:cs typeface="Calibri"/>
                <a:sym typeface="Calibri"/>
              </a:defRPr>
            </a:lvl3pPr>
            <a:lvl4pPr marL="6348451" marR="0" lvl="3" indent="-11150" algn="l" rtl="0">
              <a:spcBef>
                <a:spcPts val="0"/>
              </a:spcBef>
              <a:buNone/>
              <a:defRPr sz="8300" b="0" i="0" u="none" strike="noStrike" cap="none">
                <a:solidFill>
                  <a:schemeClr val="dk1"/>
                </a:solidFill>
                <a:latin typeface="Calibri"/>
                <a:ea typeface="Calibri"/>
                <a:cs typeface="Calibri"/>
                <a:sym typeface="Calibri"/>
              </a:defRPr>
            </a:lvl4pPr>
            <a:lvl5pPr marL="8464601" marR="0" lvl="4" indent="-6401" algn="l" rtl="0">
              <a:spcBef>
                <a:spcPts val="0"/>
              </a:spcBef>
              <a:buNone/>
              <a:defRPr sz="8300" b="0" i="0" u="none" strike="noStrike" cap="none">
                <a:solidFill>
                  <a:schemeClr val="dk1"/>
                </a:solidFill>
                <a:latin typeface="Calibri"/>
                <a:ea typeface="Calibri"/>
                <a:cs typeface="Calibri"/>
                <a:sym typeface="Calibri"/>
              </a:defRPr>
            </a:lvl5pPr>
            <a:lvl6pPr marL="10580751" marR="0" lvl="5" indent="-1651" algn="l" rtl="0">
              <a:spcBef>
                <a:spcPts val="0"/>
              </a:spcBef>
              <a:buNone/>
              <a:defRPr sz="8300" b="0" i="0" u="none" strike="noStrike" cap="none">
                <a:solidFill>
                  <a:schemeClr val="dk1"/>
                </a:solidFill>
                <a:latin typeface="Calibri"/>
                <a:ea typeface="Calibri"/>
                <a:cs typeface="Calibri"/>
                <a:sym typeface="Calibri"/>
              </a:defRPr>
            </a:lvl6pPr>
            <a:lvl7pPr marL="12696901" marR="0" lvl="6" indent="-9600" algn="l" rtl="0">
              <a:spcBef>
                <a:spcPts val="0"/>
              </a:spcBef>
              <a:buNone/>
              <a:defRPr sz="8300" b="0" i="0" u="none" strike="noStrike" cap="none">
                <a:solidFill>
                  <a:schemeClr val="dk1"/>
                </a:solidFill>
                <a:latin typeface="Calibri"/>
                <a:ea typeface="Calibri"/>
                <a:cs typeface="Calibri"/>
                <a:sym typeface="Calibri"/>
              </a:defRPr>
            </a:lvl7pPr>
            <a:lvl8pPr marL="14813051" marR="0" lvl="7" indent="-4850" algn="l" rtl="0">
              <a:spcBef>
                <a:spcPts val="0"/>
              </a:spcBef>
              <a:buNone/>
              <a:defRPr sz="8300" b="0" i="0" u="none" strike="noStrike" cap="none">
                <a:solidFill>
                  <a:schemeClr val="dk1"/>
                </a:solidFill>
                <a:latin typeface="Calibri"/>
                <a:ea typeface="Calibri"/>
                <a:cs typeface="Calibri"/>
                <a:sym typeface="Calibri"/>
              </a:defRPr>
            </a:lvl8pPr>
            <a:lvl9pPr marL="16929202" marR="0" lvl="8" indent="-102" algn="l" rtl="0">
              <a:spcBef>
                <a:spcPts val="0"/>
              </a:spcBef>
              <a:buNone/>
              <a:defRPr sz="8300" b="0" i="0" u="none" strike="noStrike" cap="none">
                <a:solidFill>
                  <a:schemeClr val="dk1"/>
                </a:solidFill>
                <a:latin typeface="Calibri"/>
                <a:ea typeface="Calibri"/>
                <a:cs typeface="Calibri"/>
                <a:sym typeface="Calibri"/>
              </a:defRPr>
            </a:lvl9pPr>
          </a:lstStyle>
          <a:p>
            <a:endParaRPr dirty="0"/>
          </a:p>
        </p:txBody>
      </p:sp>
      <p:sp>
        <p:nvSpPr>
          <p:cNvPr id="60" name="Shape 60"/>
          <p:cNvSpPr txBox="1">
            <a:spLocks noGrp="1"/>
          </p:cNvSpPr>
          <p:nvPr>
            <p:ph type="sldNum" idx="12"/>
          </p:nvPr>
        </p:nvSpPr>
        <p:spPr>
          <a:xfrm>
            <a:off x="29489400" y="30510481"/>
            <a:ext cx="9601200" cy="1752600"/>
          </a:xfrm>
          <a:prstGeom prst="rect">
            <a:avLst/>
          </a:prstGeom>
          <a:noFill/>
          <a:ln>
            <a:noFill/>
          </a:ln>
        </p:spPr>
        <p:txBody>
          <a:bodyPr lIns="423225" tIns="211600" rIns="423225" bIns="211600" anchor="ctr" anchorCtr="0">
            <a:noAutofit/>
          </a:bodyPr>
          <a:lstStyle/>
          <a:p>
            <a:pPr marL="0" marR="0" lvl="0" indent="0" algn="r" rtl="0">
              <a:spcBef>
                <a:spcPts val="0"/>
              </a:spcBef>
              <a:buSzPct val="25000"/>
              <a:buNone/>
            </a:pPr>
            <a:fld id="{00000000-1234-1234-1234-123412341234}" type="slidenum">
              <a:rPr lang="en-US" sz="5600">
                <a:solidFill>
                  <a:srgbClr val="888888"/>
                </a:solidFill>
                <a:latin typeface="Calibri"/>
                <a:ea typeface="Calibri"/>
                <a:cs typeface="Calibri"/>
                <a:sym typeface="Calibri"/>
              </a:rPr>
              <a:t>‹#›</a:t>
            </a:fld>
            <a:endParaRPr lang="en-US" sz="5600" dirty="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065296" y="23042879"/>
            <a:ext cx="24688799" cy="2720341"/>
          </a:xfrm>
          <a:prstGeom prst="rect">
            <a:avLst/>
          </a:prstGeom>
          <a:noFill/>
          <a:ln>
            <a:noFill/>
          </a:ln>
        </p:spPr>
        <p:txBody>
          <a:bodyPr lIns="91425" tIns="91425" rIns="91425" bIns="91425" anchor="b" anchorCtr="0"/>
          <a:lstStyle>
            <a:lvl1pPr marL="0" marR="0" lvl="0" indent="0" algn="l" rtl="0">
              <a:spcBef>
                <a:spcPts val="0"/>
              </a:spcBef>
              <a:buClr>
                <a:schemeClr val="dk1"/>
              </a:buClr>
              <a:buFont typeface="Calibri"/>
              <a:buNone/>
              <a:defRPr sz="9300" b="1"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a:spLocks noGrp="1"/>
          </p:cNvSpPr>
          <p:nvPr>
            <p:ph type="pic" idx="2"/>
          </p:nvPr>
        </p:nvSpPr>
        <p:spPr>
          <a:xfrm>
            <a:off x="8065296" y="2941319"/>
            <a:ext cx="24688799" cy="19751040"/>
          </a:xfrm>
          <a:prstGeom prst="rect">
            <a:avLst/>
          </a:prstGeom>
          <a:noFill/>
          <a:ln>
            <a:noFill/>
          </a:ln>
        </p:spPr>
        <p:txBody>
          <a:bodyPr lIns="91425" tIns="91425" rIns="91425" bIns="91425" anchor="t" anchorCtr="0"/>
          <a:lstStyle>
            <a:lvl1pPr marL="0" marR="0" lvl="0" indent="0" algn="l" rtl="0">
              <a:spcBef>
                <a:spcPts val="2960"/>
              </a:spcBef>
              <a:buClr>
                <a:schemeClr val="dk1"/>
              </a:buClr>
              <a:buFont typeface="Arial"/>
              <a:buNone/>
              <a:defRPr sz="14800" b="0" i="0" u="none" strike="noStrike" cap="none">
                <a:solidFill>
                  <a:schemeClr val="dk1"/>
                </a:solidFill>
                <a:latin typeface="Calibri"/>
                <a:ea typeface="Calibri"/>
                <a:cs typeface="Calibri"/>
                <a:sym typeface="Calibri"/>
              </a:defRPr>
            </a:lvl1pPr>
            <a:lvl2pPr marL="2116150" marR="0" lvl="1" indent="-7950" algn="l" rtl="0">
              <a:spcBef>
                <a:spcPts val="2600"/>
              </a:spcBef>
              <a:buClr>
                <a:schemeClr val="dk1"/>
              </a:buClr>
              <a:buFont typeface="Arial"/>
              <a:buNone/>
              <a:defRPr sz="13000" b="0" i="0" u="none" strike="noStrike" cap="none">
                <a:solidFill>
                  <a:schemeClr val="dk1"/>
                </a:solidFill>
                <a:latin typeface="Calibri"/>
                <a:ea typeface="Calibri"/>
                <a:cs typeface="Calibri"/>
                <a:sym typeface="Calibri"/>
              </a:defRPr>
            </a:lvl2pPr>
            <a:lvl3pPr marL="4232300" marR="0" lvl="2" indent="-3200" algn="l" rtl="0">
              <a:spcBef>
                <a:spcPts val="2220"/>
              </a:spcBef>
              <a:buClr>
                <a:schemeClr val="dk1"/>
              </a:buClr>
              <a:buFont typeface="Arial"/>
              <a:buNone/>
              <a:defRPr sz="11100" b="0" i="0" u="none" strike="noStrike" cap="none">
                <a:solidFill>
                  <a:schemeClr val="dk1"/>
                </a:solidFill>
                <a:latin typeface="Calibri"/>
                <a:ea typeface="Calibri"/>
                <a:cs typeface="Calibri"/>
                <a:sym typeface="Calibri"/>
              </a:defRPr>
            </a:lvl3pPr>
            <a:lvl4pPr marL="6348451" marR="0" lvl="3" indent="-11150" algn="l" rtl="0">
              <a:spcBef>
                <a:spcPts val="1860"/>
              </a:spcBef>
              <a:buClr>
                <a:schemeClr val="dk1"/>
              </a:buClr>
              <a:buFont typeface="Arial"/>
              <a:buNone/>
              <a:defRPr sz="9300" b="0" i="0" u="none" strike="noStrike" cap="none">
                <a:solidFill>
                  <a:schemeClr val="dk1"/>
                </a:solidFill>
                <a:latin typeface="Calibri"/>
                <a:ea typeface="Calibri"/>
                <a:cs typeface="Calibri"/>
                <a:sym typeface="Calibri"/>
              </a:defRPr>
            </a:lvl4pPr>
            <a:lvl5pPr marL="8464601" marR="0" lvl="4" indent="-6401" algn="l" rtl="0">
              <a:spcBef>
                <a:spcPts val="1860"/>
              </a:spcBef>
              <a:buClr>
                <a:schemeClr val="dk1"/>
              </a:buClr>
              <a:buFont typeface="Arial"/>
              <a:buNone/>
              <a:defRPr sz="9300" b="0" i="0" u="none" strike="noStrike" cap="none">
                <a:solidFill>
                  <a:schemeClr val="dk1"/>
                </a:solidFill>
                <a:latin typeface="Calibri"/>
                <a:ea typeface="Calibri"/>
                <a:cs typeface="Calibri"/>
                <a:sym typeface="Calibri"/>
              </a:defRPr>
            </a:lvl5pPr>
            <a:lvl6pPr marL="10580751" marR="0" lvl="5" indent="-1651" algn="l" rtl="0">
              <a:spcBef>
                <a:spcPts val="1860"/>
              </a:spcBef>
              <a:buClr>
                <a:schemeClr val="dk1"/>
              </a:buClr>
              <a:buFont typeface="Arial"/>
              <a:buNone/>
              <a:defRPr sz="9300" b="0" i="0" u="none" strike="noStrike" cap="none">
                <a:solidFill>
                  <a:schemeClr val="dk1"/>
                </a:solidFill>
                <a:latin typeface="Calibri"/>
                <a:ea typeface="Calibri"/>
                <a:cs typeface="Calibri"/>
                <a:sym typeface="Calibri"/>
              </a:defRPr>
            </a:lvl6pPr>
            <a:lvl7pPr marL="12696901" marR="0" lvl="6" indent="-9600" algn="l" rtl="0">
              <a:spcBef>
                <a:spcPts val="1860"/>
              </a:spcBef>
              <a:buClr>
                <a:schemeClr val="dk1"/>
              </a:buClr>
              <a:buFont typeface="Arial"/>
              <a:buNone/>
              <a:defRPr sz="9300" b="0" i="0" u="none" strike="noStrike" cap="none">
                <a:solidFill>
                  <a:schemeClr val="dk1"/>
                </a:solidFill>
                <a:latin typeface="Calibri"/>
                <a:ea typeface="Calibri"/>
                <a:cs typeface="Calibri"/>
                <a:sym typeface="Calibri"/>
              </a:defRPr>
            </a:lvl7pPr>
            <a:lvl8pPr marL="14813051" marR="0" lvl="7" indent="-4850" algn="l" rtl="0">
              <a:spcBef>
                <a:spcPts val="1860"/>
              </a:spcBef>
              <a:buClr>
                <a:schemeClr val="dk1"/>
              </a:buClr>
              <a:buFont typeface="Arial"/>
              <a:buNone/>
              <a:defRPr sz="9300" b="0" i="0" u="none" strike="noStrike" cap="none">
                <a:solidFill>
                  <a:schemeClr val="dk1"/>
                </a:solidFill>
                <a:latin typeface="Calibri"/>
                <a:ea typeface="Calibri"/>
                <a:cs typeface="Calibri"/>
                <a:sym typeface="Calibri"/>
              </a:defRPr>
            </a:lvl8pPr>
            <a:lvl9pPr marL="16929202" marR="0" lvl="8" indent="-102" algn="l" rtl="0">
              <a:spcBef>
                <a:spcPts val="1860"/>
              </a:spcBef>
              <a:buClr>
                <a:schemeClr val="dk1"/>
              </a:buClr>
              <a:buFont typeface="Arial"/>
              <a:buNone/>
              <a:defRPr sz="9300" b="0" i="0" u="none" strike="noStrike" cap="none">
                <a:solidFill>
                  <a:schemeClr val="dk1"/>
                </a:solidFill>
                <a:latin typeface="Calibri"/>
                <a:ea typeface="Calibri"/>
                <a:cs typeface="Calibri"/>
                <a:sym typeface="Calibri"/>
              </a:defRPr>
            </a:lvl9pPr>
          </a:lstStyle>
          <a:p>
            <a:endParaRPr dirty="0"/>
          </a:p>
        </p:txBody>
      </p:sp>
      <p:sp>
        <p:nvSpPr>
          <p:cNvPr id="64" name="Shape 64"/>
          <p:cNvSpPr txBox="1">
            <a:spLocks noGrp="1"/>
          </p:cNvSpPr>
          <p:nvPr>
            <p:ph type="body" idx="1"/>
          </p:nvPr>
        </p:nvSpPr>
        <p:spPr>
          <a:xfrm>
            <a:off x="8065296" y="25763221"/>
            <a:ext cx="24688799" cy="3863337"/>
          </a:xfrm>
          <a:prstGeom prst="rect">
            <a:avLst/>
          </a:prstGeom>
          <a:noFill/>
          <a:ln>
            <a:noFill/>
          </a:ln>
        </p:spPr>
        <p:txBody>
          <a:bodyPr lIns="91425" tIns="91425" rIns="91425" bIns="91425" anchor="t" anchorCtr="0"/>
          <a:lstStyle>
            <a:lvl1pPr marL="0" marR="0" lvl="0" indent="0" algn="l" rtl="0">
              <a:spcBef>
                <a:spcPts val="1300"/>
              </a:spcBef>
              <a:buClr>
                <a:schemeClr val="dk1"/>
              </a:buClr>
              <a:buFont typeface="Arial"/>
              <a:buNone/>
              <a:defRPr sz="6500" b="0" i="0" u="none" strike="noStrike" cap="none">
                <a:solidFill>
                  <a:schemeClr val="dk1"/>
                </a:solidFill>
                <a:latin typeface="Calibri"/>
                <a:ea typeface="Calibri"/>
                <a:cs typeface="Calibri"/>
                <a:sym typeface="Calibri"/>
              </a:defRPr>
            </a:lvl1pPr>
            <a:lvl2pPr marL="2116150" marR="0" lvl="1" indent="-7950" algn="l" rtl="0">
              <a:spcBef>
                <a:spcPts val="1120"/>
              </a:spcBef>
              <a:buClr>
                <a:schemeClr val="dk1"/>
              </a:buClr>
              <a:buFont typeface="Arial"/>
              <a:buNone/>
              <a:defRPr sz="5600" b="0" i="0" u="none" strike="noStrike" cap="none">
                <a:solidFill>
                  <a:schemeClr val="dk1"/>
                </a:solidFill>
                <a:latin typeface="Calibri"/>
                <a:ea typeface="Calibri"/>
                <a:cs typeface="Calibri"/>
                <a:sym typeface="Calibri"/>
              </a:defRPr>
            </a:lvl2pPr>
            <a:lvl3pPr marL="4232300" marR="0" lvl="2" indent="-3200" algn="l" rtl="0">
              <a:spcBef>
                <a:spcPts val="920"/>
              </a:spcBef>
              <a:buClr>
                <a:schemeClr val="dk1"/>
              </a:buClr>
              <a:buFont typeface="Arial"/>
              <a:buNone/>
              <a:defRPr sz="4600" b="0" i="0" u="none" strike="noStrike" cap="none">
                <a:solidFill>
                  <a:schemeClr val="dk1"/>
                </a:solidFill>
                <a:latin typeface="Calibri"/>
                <a:ea typeface="Calibri"/>
                <a:cs typeface="Calibri"/>
                <a:sym typeface="Calibri"/>
              </a:defRPr>
            </a:lvl3pPr>
            <a:lvl4pPr marL="6348451" marR="0" lvl="3" indent="-11150" algn="l" rtl="0">
              <a:spcBef>
                <a:spcPts val="840"/>
              </a:spcBef>
              <a:buClr>
                <a:schemeClr val="dk1"/>
              </a:buClr>
              <a:buFont typeface="Arial"/>
              <a:buNone/>
              <a:defRPr sz="4200" b="0" i="0" u="none" strike="noStrike" cap="none">
                <a:solidFill>
                  <a:schemeClr val="dk1"/>
                </a:solidFill>
                <a:latin typeface="Calibri"/>
                <a:ea typeface="Calibri"/>
                <a:cs typeface="Calibri"/>
                <a:sym typeface="Calibri"/>
              </a:defRPr>
            </a:lvl4pPr>
            <a:lvl5pPr marL="8464601" marR="0" lvl="4" indent="-6401" algn="l" rtl="0">
              <a:spcBef>
                <a:spcPts val="840"/>
              </a:spcBef>
              <a:buClr>
                <a:schemeClr val="dk1"/>
              </a:buClr>
              <a:buFont typeface="Arial"/>
              <a:buNone/>
              <a:defRPr sz="4200" b="0" i="0" u="none" strike="noStrike" cap="none">
                <a:solidFill>
                  <a:schemeClr val="dk1"/>
                </a:solidFill>
                <a:latin typeface="Calibri"/>
                <a:ea typeface="Calibri"/>
                <a:cs typeface="Calibri"/>
                <a:sym typeface="Calibri"/>
              </a:defRPr>
            </a:lvl5pPr>
            <a:lvl6pPr marL="10580751" marR="0" lvl="5" indent="-1651" algn="l" rtl="0">
              <a:spcBef>
                <a:spcPts val="840"/>
              </a:spcBef>
              <a:buClr>
                <a:schemeClr val="dk1"/>
              </a:buClr>
              <a:buFont typeface="Arial"/>
              <a:buNone/>
              <a:defRPr sz="4200" b="0" i="0" u="none" strike="noStrike" cap="none">
                <a:solidFill>
                  <a:schemeClr val="dk1"/>
                </a:solidFill>
                <a:latin typeface="Calibri"/>
                <a:ea typeface="Calibri"/>
                <a:cs typeface="Calibri"/>
                <a:sym typeface="Calibri"/>
              </a:defRPr>
            </a:lvl6pPr>
            <a:lvl7pPr marL="12696901" marR="0" lvl="6" indent="-9600" algn="l" rtl="0">
              <a:spcBef>
                <a:spcPts val="840"/>
              </a:spcBef>
              <a:buClr>
                <a:schemeClr val="dk1"/>
              </a:buClr>
              <a:buFont typeface="Arial"/>
              <a:buNone/>
              <a:defRPr sz="4200" b="0" i="0" u="none" strike="noStrike" cap="none">
                <a:solidFill>
                  <a:schemeClr val="dk1"/>
                </a:solidFill>
                <a:latin typeface="Calibri"/>
                <a:ea typeface="Calibri"/>
                <a:cs typeface="Calibri"/>
                <a:sym typeface="Calibri"/>
              </a:defRPr>
            </a:lvl7pPr>
            <a:lvl8pPr marL="14813051" marR="0" lvl="7" indent="-4850" algn="l" rtl="0">
              <a:spcBef>
                <a:spcPts val="840"/>
              </a:spcBef>
              <a:buClr>
                <a:schemeClr val="dk1"/>
              </a:buClr>
              <a:buFont typeface="Arial"/>
              <a:buNone/>
              <a:defRPr sz="4200" b="0" i="0" u="none" strike="noStrike" cap="none">
                <a:solidFill>
                  <a:schemeClr val="dk1"/>
                </a:solidFill>
                <a:latin typeface="Calibri"/>
                <a:ea typeface="Calibri"/>
                <a:cs typeface="Calibri"/>
                <a:sym typeface="Calibri"/>
              </a:defRPr>
            </a:lvl8pPr>
            <a:lvl9pPr marL="16929202" marR="0" lvl="8" indent="-102" algn="l" rtl="0">
              <a:spcBef>
                <a:spcPts val="840"/>
              </a:spcBef>
              <a:buClr>
                <a:schemeClr val="dk1"/>
              </a:buClr>
              <a:buFont typeface="Arial"/>
              <a:buNone/>
              <a:defRPr sz="42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2057400" y="30510481"/>
            <a:ext cx="9601200" cy="1752600"/>
          </a:xfrm>
          <a:prstGeom prst="rect">
            <a:avLst/>
          </a:prstGeom>
          <a:noFill/>
          <a:ln>
            <a:noFill/>
          </a:ln>
        </p:spPr>
        <p:txBody>
          <a:bodyPr lIns="91425" tIns="91425" rIns="91425" bIns="91425" anchor="ctr" anchorCtr="0"/>
          <a:lstStyle>
            <a:lvl1pPr marL="0" marR="0" lvl="0" indent="0" algn="l" rtl="0">
              <a:spcBef>
                <a:spcPts val="0"/>
              </a:spcBef>
              <a:buNone/>
              <a:defRPr sz="5600">
                <a:solidFill>
                  <a:srgbClr val="888888"/>
                </a:solidFill>
                <a:latin typeface="Calibri"/>
                <a:ea typeface="Calibri"/>
                <a:cs typeface="Calibri"/>
                <a:sym typeface="Calibri"/>
              </a:defRPr>
            </a:lvl1pPr>
            <a:lvl2pPr marL="2116150" marR="0" lvl="1" indent="-7950" algn="l" rtl="0">
              <a:spcBef>
                <a:spcPts val="0"/>
              </a:spcBef>
              <a:buNone/>
              <a:defRPr sz="8300" b="0" i="0" u="none" strike="noStrike" cap="none">
                <a:solidFill>
                  <a:schemeClr val="dk1"/>
                </a:solidFill>
                <a:latin typeface="Calibri"/>
                <a:ea typeface="Calibri"/>
                <a:cs typeface="Calibri"/>
                <a:sym typeface="Calibri"/>
              </a:defRPr>
            </a:lvl2pPr>
            <a:lvl3pPr marL="4232300" marR="0" lvl="2" indent="-3200" algn="l" rtl="0">
              <a:spcBef>
                <a:spcPts val="0"/>
              </a:spcBef>
              <a:buNone/>
              <a:defRPr sz="8300" b="0" i="0" u="none" strike="noStrike" cap="none">
                <a:solidFill>
                  <a:schemeClr val="dk1"/>
                </a:solidFill>
                <a:latin typeface="Calibri"/>
                <a:ea typeface="Calibri"/>
                <a:cs typeface="Calibri"/>
                <a:sym typeface="Calibri"/>
              </a:defRPr>
            </a:lvl3pPr>
            <a:lvl4pPr marL="6348451" marR="0" lvl="3" indent="-11150" algn="l" rtl="0">
              <a:spcBef>
                <a:spcPts val="0"/>
              </a:spcBef>
              <a:buNone/>
              <a:defRPr sz="8300" b="0" i="0" u="none" strike="noStrike" cap="none">
                <a:solidFill>
                  <a:schemeClr val="dk1"/>
                </a:solidFill>
                <a:latin typeface="Calibri"/>
                <a:ea typeface="Calibri"/>
                <a:cs typeface="Calibri"/>
                <a:sym typeface="Calibri"/>
              </a:defRPr>
            </a:lvl4pPr>
            <a:lvl5pPr marL="8464601" marR="0" lvl="4" indent="-6401" algn="l" rtl="0">
              <a:spcBef>
                <a:spcPts val="0"/>
              </a:spcBef>
              <a:buNone/>
              <a:defRPr sz="8300" b="0" i="0" u="none" strike="noStrike" cap="none">
                <a:solidFill>
                  <a:schemeClr val="dk1"/>
                </a:solidFill>
                <a:latin typeface="Calibri"/>
                <a:ea typeface="Calibri"/>
                <a:cs typeface="Calibri"/>
                <a:sym typeface="Calibri"/>
              </a:defRPr>
            </a:lvl5pPr>
            <a:lvl6pPr marL="10580751" marR="0" lvl="5" indent="-1651" algn="l" rtl="0">
              <a:spcBef>
                <a:spcPts val="0"/>
              </a:spcBef>
              <a:buNone/>
              <a:defRPr sz="8300" b="0" i="0" u="none" strike="noStrike" cap="none">
                <a:solidFill>
                  <a:schemeClr val="dk1"/>
                </a:solidFill>
                <a:latin typeface="Calibri"/>
                <a:ea typeface="Calibri"/>
                <a:cs typeface="Calibri"/>
                <a:sym typeface="Calibri"/>
              </a:defRPr>
            </a:lvl6pPr>
            <a:lvl7pPr marL="12696901" marR="0" lvl="6" indent="-9600" algn="l" rtl="0">
              <a:spcBef>
                <a:spcPts val="0"/>
              </a:spcBef>
              <a:buNone/>
              <a:defRPr sz="8300" b="0" i="0" u="none" strike="noStrike" cap="none">
                <a:solidFill>
                  <a:schemeClr val="dk1"/>
                </a:solidFill>
                <a:latin typeface="Calibri"/>
                <a:ea typeface="Calibri"/>
                <a:cs typeface="Calibri"/>
                <a:sym typeface="Calibri"/>
              </a:defRPr>
            </a:lvl7pPr>
            <a:lvl8pPr marL="14813051" marR="0" lvl="7" indent="-4850" algn="l" rtl="0">
              <a:spcBef>
                <a:spcPts val="0"/>
              </a:spcBef>
              <a:buNone/>
              <a:defRPr sz="8300" b="0" i="0" u="none" strike="noStrike" cap="none">
                <a:solidFill>
                  <a:schemeClr val="dk1"/>
                </a:solidFill>
                <a:latin typeface="Calibri"/>
                <a:ea typeface="Calibri"/>
                <a:cs typeface="Calibri"/>
                <a:sym typeface="Calibri"/>
              </a:defRPr>
            </a:lvl8pPr>
            <a:lvl9pPr marL="16929202" marR="0" lvl="8" indent="-102" algn="l" rtl="0">
              <a:spcBef>
                <a:spcPts val="0"/>
              </a:spcBef>
              <a:buNone/>
              <a:defRPr sz="8300" b="0" i="0" u="none" strike="noStrike" cap="none">
                <a:solidFill>
                  <a:schemeClr val="dk1"/>
                </a:solidFill>
                <a:latin typeface="Calibri"/>
                <a:ea typeface="Calibri"/>
                <a:cs typeface="Calibri"/>
                <a:sym typeface="Calibri"/>
              </a:defRPr>
            </a:lvl9pPr>
          </a:lstStyle>
          <a:p>
            <a:endParaRPr dirty="0"/>
          </a:p>
        </p:txBody>
      </p:sp>
      <p:sp>
        <p:nvSpPr>
          <p:cNvPr id="66" name="Shape 66"/>
          <p:cNvSpPr txBox="1">
            <a:spLocks noGrp="1"/>
          </p:cNvSpPr>
          <p:nvPr>
            <p:ph type="ftr" idx="11"/>
          </p:nvPr>
        </p:nvSpPr>
        <p:spPr>
          <a:xfrm>
            <a:off x="14058900" y="30510481"/>
            <a:ext cx="13030200" cy="1752600"/>
          </a:xfrm>
          <a:prstGeom prst="rect">
            <a:avLst/>
          </a:prstGeom>
          <a:noFill/>
          <a:ln>
            <a:noFill/>
          </a:ln>
        </p:spPr>
        <p:txBody>
          <a:bodyPr lIns="91425" tIns="91425" rIns="91425" bIns="91425" anchor="ctr" anchorCtr="0"/>
          <a:lstStyle>
            <a:lvl1pPr marL="0" marR="0" lvl="0" indent="0" algn="ctr" rtl="0">
              <a:spcBef>
                <a:spcPts val="0"/>
              </a:spcBef>
              <a:buNone/>
              <a:defRPr sz="5600">
                <a:solidFill>
                  <a:srgbClr val="888888"/>
                </a:solidFill>
                <a:latin typeface="Calibri"/>
                <a:ea typeface="Calibri"/>
                <a:cs typeface="Calibri"/>
                <a:sym typeface="Calibri"/>
              </a:defRPr>
            </a:lvl1pPr>
            <a:lvl2pPr marL="2116150" marR="0" lvl="1" indent="-7950" algn="l" rtl="0">
              <a:spcBef>
                <a:spcPts val="0"/>
              </a:spcBef>
              <a:buNone/>
              <a:defRPr sz="8300" b="0" i="0" u="none" strike="noStrike" cap="none">
                <a:solidFill>
                  <a:schemeClr val="dk1"/>
                </a:solidFill>
                <a:latin typeface="Calibri"/>
                <a:ea typeface="Calibri"/>
                <a:cs typeface="Calibri"/>
                <a:sym typeface="Calibri"/>
              </a:defRPr>
            </a:lvl2pPr>
            <a:lvl3pPr marL="4232300" marR="0" lvl="2" indent="-3200" algn="l" rtl="0">
              <a:spcBef>
                <a:spcPts val="0"/>
              </a:spcBef>
              <a:buNone/>
              <a:defRPr sz="8300" b="0" i="0" u="none" strike="noStrike" cap="none">
                <a:solidFill>
                  <a:schemeClr val="dk1"/>
                </a:solidFill>
                <a:latin typeface="Calibri"/>
                <a:ea typeface="Calibri"/>
                <a:cs typeface="Calibri"/>
                <a:sym typeface="Calibri"/>
              </a:defRPr>
            </a:lvl3pPr>
            <a:lvl4pPr marL="6348451" marR="0" lvl="3" indent="-11150" algn="l" rtl="0">
              <a:spcBef>
                <a:spcPts val="0"/>
              </a:spcBef>
              <a:buNone/>
              <a:defRPr sz="8300" b="0" i="0" u="none" strike="noStrike" cap="none">
                <a:solidFill>
                  <a:schemeClr val="dk1"/>
                </a:solidFill>
                <a:latin typeface="Calibri"/>
                <a:ea typeface="Calibri"/>
                <a:cs typeface="Calibri"/>
                <a:sym typeface="Calibri"/>
              </a:defRPr>
            </a:lvl4pPr>
            <a:lvl5pPr marL="8464601" marR="0" lvl="4" indent="-6401" algn="l" rtl="0">
              <a:spcBef>
                <a:spcPts val="0"/>
              </a:spcBef>
              <a:buNone/>
              <a:defRPr sz="8300" b="0" i="0" u="none" strike="noStrike" cap="none">
                <a:solidFill>
                  <a:schemeClr val="dk1"/>
                </a:solidFill>
                <a:latin typeface="Calibri"/>
                <a:ea typeface="Calibri"/>
                <a:cs typeface="Calibri"/>
                <a:sym typeface="Calibri"/>
              </a:defRPr>
            </a:lvl5pPr>
            <a:lvl6pPr marL="10580751" marR="0" lvl="5" indent="-1651" algn="l" rtl="0">
              <a:spcBef>
                <a:spcPts val="0"/>
              </a:spcBef>
              <a:buNone/>
              <a:defRPr sz="8300" b="0" i="0" u="none" strike="noStrike" cap="none">
                <a:solidFill>
                  <a:schemeClr val="dk1"/>
                </a:solidFill>
                <a:latin typeface="Calibri"/>
                <a:ea typeface="Calibri"/>
                <a:cs typeface="Calibri"/>
                <a:sym typeface="Calibri"/>
              </a:defRPr>
            </a:lvl6pPr>
            <a:lvl7pPr marL="12696901" marR="0" lvl="6" indent="-9600" algn="l" rtl="0">
              <a:spcBef>
                <a:spcPts val="0"/>
              </a:spcBef>
              <a:buNone/>
              <a:defRPr sz="8300" b="0" i="0" u="none" strike="noStrike" cap="none">
                <a:solidFill>
                  <a:schemeClr val="dk1"/>
                </a:solidFill>
                <a:latin typeface="Calibri"/>
                <a:ea typeface="Calibri"/>
                <a:cs typeface="Calibri"/>
                <a:sym typeface="Calibri"/>
              </a:defRPr>
            </a:lvl7pPr>
            <a:lvl8pPr marL="14813051" marR="0" lvl="7" indent="-4850" algn="l" rtl="0">
              <a:spcBef>
                <a:spcPts val="0"/>
              </a:spcBef>
              <a:buNone/>
              <a:defRPr sz="8300" b="0" i="0" u="none" strike="noStrike" cap="none">
                <a:solidFill>
                  <a:schemeClr val="dk1"/>
                </a:solidFill>
                <a:latin typeface="Calibri"/>
                <a:ea typeface="Calibri"/>
                <a:cs typeface="Calibri"/>
                <a:sym typeface="Calibri"/>
              </a:defRPr>
            </a:lvl8pPr>
            <a:lvl9pPr marL="16929202" marR="0" lvl="8" indent="-102" algn="l" rtl="0">
              <a:spcBef>
                <a:spcPts val="0"/>
              </a:spcBef>
              <a:buNone/>
              <a:defRPr sz="8300" b="0" i="0" u="none" strike="noStrike" cap="none">
                <a:solidFill>
                  <a:schemeClr val="dk1"/>
                </a:solidFill>
                <a:latin typeface="Calibri"/>
                <a:ea typeface="Calibri"/>
                <a:cs typeface="Calibri"/>
                <a:sym typeface="Calibri"/>
              </a:defRPr>
            </a:lvl9pPr>
          </a:lstStyle>
          <a:p>
            <a:endParaRPr dirty="0"/>
          </a:p>
        </p:txBody>
      </p:sp>
      <p:sp>
        <p:nvSpPr>
          <p:cNvPr id="67" name="Shape 67"/>
          <p:cNvSpPr txBox="1">
            <a:spLocks noGrp="1"/>
          </p:cNvSpPr>
          <p:nvPr>
            <p:ph type="sldNum" idx="12"/>
          </p:nvPr>
        </p:nvSpPr>
        <p:spPr>
          <a:xfrm>
            <a:off x="29489400" y="30510481"/>
            <a:ext cx="9601200" cy="1752600"/>
          </a:xfrm>
          <a:prstGeom prst="rect">
            <a:avLst/>
          </a:prstGeom>
          <a:noFill/>
          <a:ln>
            <a:noFill/>
          </a:ln>
        </p:spPr>
        <p:txBody>
          <a:bodyPr lIns="423225" tIns="211600" rIns="423225" bIns="211600" anchor="ctr" anchorCtr="0">
            <a:noAutofit/>
          </a:bodyPr>
          <a:lstStyle/>
          <a:p>
            <a:pPr marL="0" marR="0" lvl="0" indent="0" algn="r" rtl="0">
              <a:spcBef>
                <a:spcPts val="0"/>
              </a:spcBef>
              <a:buSzPct val="25000"/>
              <a:buNone/>
            </a:pPr>
            <a:fld id="{00000000-1234-1234-1234-123412341234}" type="slidenum">
              <a:rPr lang="en-US" sz="5600">
                <a:solidFill>
                  <a:srgbClr val="888888"/>
                </a:solidFill>
                <a:latin typeface="Calibri"/>
                <a:ea typeface="Calibri"/>
                <a:cs typeface="Calibri"/>
                <a:sym typeface="Calibri"/>
              </a:rPr>
              <a:t>‹#›</a:t>
            </a:fld>
            <a:endParaRPr lang="en-US" sz="5600" dirty="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2057400" y="1318262"/>
            <a:ext cx="37033201" cy="5486399"/>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20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rot="5400000">
            <a:off x="9711688" y="26673"/>
            <a:ext cx="21724621" cy="37033201"/>
          </a:xfrm>
          <a:prstGeom prst="rect">
            <a:avLst/>
          </a:prstGeom>
          <a:noFill/>
          <a:ln>
            <a:noFill/>
          </a:ln>
        </p:spPr>
        <p:txBody>
          <a:bodyPr lIns="91425" tIns="91425" rIns="91425" bIns="91425" anchor="t" anchorCtr="0"/>
          <a:lstStyle>
            <a:lvl1pPr marL="1587113" marR="0" lvl="0" indent="-647313" algn="l" rtl="0">
              <a:spcBef>
                <a:spcPts val="2960"/>
              </a:spcBef>
              <a:buClr>
                <a:schemeClr val="dk1"/>
              </a:buClr>
              <a:buSzPct val="100000"/>
              <a:buFont typeface="Arial"/>
              <a:buChar char="•"/>
              <a:defRPr sz="14800" b="0" i="0" u="none" strike="noStrike" cap="none">
                <a:solidFill>
                  <a:schemeClr val="dk1"/>
                </a:solidFill>
                <a:latin typeface="Calibri"/>
                <a:ea typeface="Calibri"/>
                <a:cs typeface="Calibri"/>
                <a:sym typeface="Calibri"/>
              </a:defRPr>
            </a:lvl1pPr>
            <a:lvl2pPr marL="3438744" marR="0" lvl="1" indent="-505043" algn="l" rtl="0">
              <a:spcBef>
                <a:spcPts val="2600"/>
              </a:spcBef>
              <a:buClr>
                <a:schemeClr val="dk1"/>
              </a:buClr>
              <a:buSzPct val="100000"/>
              <a:buFont typeface="Arial"/>
              <a:buChar char="–"/>
              <a:defRPr sz="13000" b="0" i="0" u="none" strike="noStrike" cap="none">
                <a:solidFill>
                  <a:schemeClr val="dk1"/>
                </a:solidFill>
                <a:latin typeface="Calibri"/>
                <a:ea typeface="Calibri"/>
                <a:cs typeface="Calibri"/>
                <a:sym typeface="Calibri"/>
              </a:defRPr>
            </a:lvl2pPr>
            <a:lvl3pPr marL="5290376" marR="0" lvl="2" indent="-356425" algn="l" rtl="0">
              <a:spcBef>
                <a:spcPts val="2220"/>
              </a:spcBef>
              <a:buClr>
                <a:schemeClr val="dk1"/>
              </a:buClr>
              <a:buSzPct val="100000"/>
              <a:buFont typeface="Arial"/>
              <a:buChar char="•"/>
              <a:defRPr sz="11100" b="0" i="0" u="none" strike="noStrike" cap="none">
                <a:solidFill>
                  <a:schemeClr val="dk1"/>
                </a:solidFill>
                <a:latin typeface="Calibri"/>
                <a:ea typeface="Calibri"/>
                <a:cs typeface="Calibri"/>
                <a:sym typeface="Calibri"/>
              </a:defRPr>
            </a:lvl3pPr>
            <a:lvl4pPr marL="7406526" marR="0" lvl="3" indent="-478676"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4pPr>
            <a:lvl5pPr marL="9522676" marR="0" lvl="4" indent="-473926"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5pPr>
            <a:lvl6pPr marL="11638826" marR="0" lvl="5" indent="-469176"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6pPr>
            <a:lvl7pPr marL="13754976" marR="0" lvl="6" indent="-477125"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7pPr>
            <a:lvl8pPr marL="15871127" marR="0" lvl="7" indent="-472377"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8pPr>
            <a:lvl9pPr marL="17987276" marR="0" lvl="8" indent="-467625"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2057400" y="30510481"/>
            <a:ext cx="9601200" cy="1752600"/>
          </a:xfrm>
          <a:prstGeom prst="rect">
            <a:avLst/>
          </a:prstGeom>
          <a:noFill/>
          <a:ln>
            <a:noFill/>
          </a:ln>
        </p:spPr>
        <p:txBody>
          <a:bodyPr lIns="91425" tIns="91425" rIns="91425" bIns="91425" anchor="ctr" anchorCtr="0"/>
          <a:lstStyle>
            <a:lvl1pPr marL="0" marR="0" lvl="0" indent="0" algn="l" rtl="0">
              <a:spcBef>
                <a:spcPts val="0"/>
              </a:spcBef>
              <a:buNone/>
              <a:defRPr sz="5600">
                <a:solidFill>
                  <a:srgbClr val="888888"/>
                </a:solidFill>
                <a:latin typeface="Calibri"/>
                <a:ea typeface="Calibri"/>
                <a:cs typeface="Calibri"/>
                <a:sym typeface="Calibri"/>
              </a:defRPr>
            </a:lvl1pPr>
            <a:lvl2pPr marL="2116150" marR="0" lvl="1" indent="-7950" algn="l" rtl="0">
              <a:spcBef>
                <a:spcPts val="0"/>
              </a:spcBef>
              <a:buNone/>
              <a:defRPr sz="8300" b="0" i="0" u="none" strike="noStrike" cap="none">
                <a:solidFill>
                  <a:schemeClr val="dk1"/>
                </a:solidFill>
                <a:latin typeface="Calibri"/>
                <a:ea typeface="Calibri"/>
                <a:cs typeface="Calibri"/>
                <a:sym typeface="Calibri"/>
              </a:defRPr>
            </a:lvl2pPr>
            <a:lvl3pPr marL="4232300" marR="0" lvl="2" indent="-3200" algn="l" rtl="0">
              <a:spcBef>
                <a:spcPts val="0"/>
              </a:spcBef>
              <a:buNone/>
              <a:defRPr sz="8300" b="0" i="0" u="none" strike="noStrike" cap="none">
                <a:solidFill>
                  <a:schemeClr val="dk1"/>
                </a:solidFill>
                <a:latin typeface="Calibri"/>
                <a:ea typeface="Calibri"/>
                <a:cs typeface="Calibri"/>
                <a:sym typeface="Calibri"/>
              </a:defRPr>
            </a:lvl3pPr>
            <a:lvl4pPr marL="6348451" marR="0" lvl="3" indent="-11150" algn="l" rtl="0">
              <a:spcBef>
                <a:spcPts val="0"/>
              </a:spcBef>
              <a:buNone/>
              <a:defRPr sz="8300" b="0" i="0" u="none" strike="noStrike" cap="none">
                <a:solidFill>
                  <a:schemeClr val="dk1"/>
                </a:solidFill>
                <a:latin typeface="Calibri"/>
                <a:ea typeface="Calibri"/>
                <a:cs typeface="Calibri"/>
                <a:sym typeface="Calibri"/>
              </a:defRPr>
            </a:lvl4pPr>
            <a:lvl5pPr marL="8464601" marR="0" lvl="4" indent="-6401" algn="l" rtl="0">
              <a:spcBef>
                <a:spcPts val="0"/>
              </a:spcBef>
              <a:buNone/>
              <a:defRPr sz="8300" b="0" i="0" u="none" strike="noStrike" cap="none">
                <a:solidFill>
                  <a:schemeClr val="dk1"/>
                </a:solidFill>
                <a:latin typeface="Calibri"/>
                <a:ea typeface="Calibri"/>
                <a:cs typeface="Calibri"/>
                <a:sym typeface="Calibri"/>
              </a:defRPr>
            </a:lvl5pPr>
            <a:lvl6pPr marL="10580751" marR="0" lvl="5" indent="-1651" algn="l" rtl="0">
              <a:spcBef>
                <a:spcPts val="0"/>
              </a:spcBef>
              <a:buNone/>
              <a:defRPr sz="8300" b="0" i="0" u="none" strike="noStrike" cap="none">
                <a:solidFill>
                  <a:schemeClr val="dk1"/>
                </a:solidFill>
                <a:latin typeface="Calibri"/>
                <a:ea typeface="Calibri"/>
                <a:cs typeface="Calibri"/>
                <a:sym typeface="Calibri"/>
              </a:defRPr>
            </a:lvl6pPr>
            <a:lvl7pPr marL="12696901" marR="0" lvl="6" indent="-9600" algn="l" rtl="0">
              <a:spcBef>
                <a:spcPts val="0"/>
              </a:spcBef>
              <a:buNone/>
              <a:defRPr sz="8300" b="0" i="0" u="none" strike="noStrike" cap="none">
                <a:solidFill>
                  <a:schemeClr val="dk1"/>
                </a:solidFill>
                <a:latin typeface="Calibri"/>
                <a:ea typeface="Calibri"/>
                <a:cs typeface="Calibri"/>
                <a:sym typeface="Calibri"/>
              </a:defRPr>
            </a:lvl7pPr>
            <a:lvl8pPr marL="14813051" marR="0" lvl="7" indent="-4850" algn="l" rtl="0">
              <a:spcBef>
                <a:spcPts val="0"/>
              </a:spcBef>
              <a:buNone/>
              <a:defRPr sz="8300" b="0" i="0" u="none" strike="noStrike" cap="none">
                <a:solidFill>
                  <a:schemeClr val="dk1"/>
                </a:solidFill>
                <a:latin typeface="Calibri"/>
                <a:ea typeface="Calibri"/>
                <a:cs typeface="Calibri"/>
                <a:sym typeface="Calibri"/>
              </a:defRPr>
            </a:lvl8pPr>
            <a:lvl9pPr marL="16929202" marR="0" lvl="8" indent="-102" algn="l" rtl="0">
              <a:spcBef>
                <a:spcPts val="0"/>
              </a:spcBef>
              <a:buNone/>
              <a:defRPr sz="8300" b="0" i="0" u="none" strike="noStrike" cap="none">
                <a:solidFill>
                  <a:schemeClr val="dk1"/>
                </a:solidFill>
                <a:latin typeface="Calibri"/>
                <a:ea typeface="Calibri"/>
                <a:cs typeface="Calibri"/>
                <a:sym typeface="Calibri"/>
              </a:defRPr>
            </a:lvl9pPr>
          </a:lstStyle>
          <a:p>
            <a:endParaRPr dirty="0"/>
          </a:p>
        </p:txBody>
      </p:sp>
      <p:sp>
        <p:nvSpPr>
          <p:cNvPr id="72" name="Shape 72"/>
          <p:cNvSpPr txBox="1">
            <a:spLocks noGrp="1"/>
          </p:cNvSpPr>
          <p:nvPr>
            <p:ph type="ftr" idx="11"/>
          </p:nvPr>
        </p:nvSpPr>
        <p:spPr>
          <a:xfrm>
            <a:off x="14058900" y="30510481"/>
            <a:ext cx="13030200" cy="1752600"/>
          </a:xfrm>
          <a:prstGeom prst="rect">
            <a:avLst/>
          </a:prstGeom>
          <a:noFill/>
          <a:ln>
            <a:noFill/>
          </a:ln>
        </p:spPr>
        <p:txBody>
          <a:bodyPr lIns="91425" tIns="91425" rIns="91425" bIns="91425" anchor="ctr" anchorCtr="0"/>
          <a:lstStyle>
            <a:lvl1pPr marL="0" marR="0" lvl="0" indent="0" algn="ctr" rtl="0">
              <a:spcBef>
                <a:spcPts val="0"/>
              </a:spcBef>
              <a:buNone/>
              <a:defRPr sz="5600">
                <a:solidFill>
                  <a:srgbClr val="888888"/>
                </a:solidFill>
                <a:latin typeface="Calibri"/>
                <a:ea typeface="Calibri"/>
                <a:cs typeface="Calibri"/>
                <a:sym typeface="Calibri"/>
              </a:defRPr>
            </a:lvl1pPr>
            <a:lvl2pPr marL="2116150" marR="0" lvl="1" indent="-7950" algn="l" rtl="0">
              <a:spcBef>
                <a:spcPts val="0"/>
              </a:spcBef>
              <a:buNone/>
              <a:defRPr sz="8300" b="0" i="0" u="none" strike="noStrike" cap="none">
                <a:solidFill>
                  <a:schemeClr val="dk1"/>
                </a:solidFill>
                <a:latin typeface="Calibri"/>
                <a:ea typeface="Calibri"/>
                <a:cs typeface="Calibri"/>
                <a:sym typeface="Calibri"/>
              </a:defRPr>
            </a:lvl2pPr>
            <a:lvl3pPr marL="4232300" marR="0" lvl="2" indent="-3200" algn="l" rtl="0">
              <a:spcBef>
                <a:spcPts val="0"/>
              </a:spcBef>
              <a:buNone/>
              <a:defRPr sz="8300" b="0" i="0" u="none" strike="noStrike" cap="none">
                <a:solidFill>
                  <a:schemeClr val="dk1"/>
                </a:solidFill>
                <a:latin typeface="Calibri"/>
                <a:ea typeface="Calibri"/>
                <a:cs typeface="Calibri"/>
                <a:sym typeface="Calibri"/>
              </a:defRPr>
            </a:lvl3pPr>
            <a:lvl4pPr marL="6348451" marR="0" lvl="3" indent="-11150" algn="l" rtl="0">
              <a:spcBef>
                <a:spcPts val="0"/>
              </a:spcBef>
              <a:buNone/>
              <a:defRPr sz="8300" b="0" i="0" u="none" strike="noStrike" cap="none">
                <a:solidFill>
                  <a:schemeClr val="dk1"/>
                </a:solidFill>
                <a:latin typeface="Calibri"/>
                <a:ea typeface="Calibri"/>
                <a:cs typeface="Calibri"/>
                <a:sym typeface="Calibri"/>
              </a:defRPr>
            </a:lvl4pPr>
            <a:lvl5pPr marL="8464601" marR="0" lvl="4" indent="-6401" algn="l" rtl="0">
              <a:spcBef>
                <a:spcPts val="0"/>
              </a:spcBef>
              <a:buNone/>
              <a:defRPr sz="8300" b="0" i="0" u="none" strike="noStrike" cap="none">
                <a:solidFill>
                  <a:schemeClr val="dk1"/>
                </a:solidFill>
                <a:latin typeface="Calibri"/>
                <a:ea typeface="Calibri"/>
                <a:cs typeface="Calibri"/>
                <a:sym typeface="Calibri"/>
              </a:defRPr>
            </a:lvl5pPr>
            <a:lvl6pPr marL="10580751" marR="0" lvl="5" indent="-1651" algn="l" rtl="0">
              <a:spcBef>
                <a:spcPts val="0"/>
              </a:spcBef>
              <a:buNone/>
              <a:defRPr sz="8300" b="0" i="0" u="none" strike="noStrike" cap="none">
                <a:solidFill>
                  <a:schemeClr val="dk1"/>
                </a:solidFill>
                <a:latin typeface="Calibri"/>
                <a:ea typeface="Calibri"/>
                <a:cs typeface="Calibri"/>
                <a:sym typeface="Calibri"/>
              </a:defRPr>
            </a:lvl6pPr>
            <a:lvl7pPr marL="12696901" marR="0" lvl="6" indent="-9600" algn="l" rtl="0">
              <a:spcBef>
                <a:spcPts val="0"/>
              </a:spcBef>
              <a:buNone/>
              <a:defRPr sz="8300" b="0" i="0" u="none" strike="noStrike" cap="none">
                <a:solidFill>
                  <a:schemeClr val="dk1"/>
                </a:solidFill>
                <a:latin typeface="Calibri"/>
                <a:ea typeface="Calibri"/>
                <a:cs typeface="Calibri"/>
                <a:sym typeface="Calibri"/>
              </a:defRPr>
            </a:lvl7pPr>
            <a:lvl8pPr marL="14813051" marR="0" lvl="7" indent="-4850" algn="l" rtl="0">
              <a:spcBef>
                <a:spcPts val="0"/>
              </a:spcBef>
              <a:buNone/>
              <a:defRPr sz="8300" b="0" i="0" u="none" strike="noStrike" cap="none">
                <a:solidFill>
                  <a:schemeClr val="dk1"/>
                </a:solidFill>
                <a:latin typeface="Calibri"/>
                <a:ea typeface="Calibri"/>
                <a:cs typeface="Calibri"/>
                <a:sym typeface="Calibri"/>
              </a:defRPr>
            </a:lvl8pPr>
            <a:lvl9pPr marL="16929202" marR="0" lvl="8" indent="-102" algn="l" rtl="0">
              <a:spcBef>
                <a:spcPts val="0"/>
              </a:spcBef>
              <a:buNone/>
              <a:defRPr sz="8300" b="0" i="0" u="none" strike="noStrike" cap="none">
                <a:solidFill>
                  <a:schemeClr val="dk1"/>
                </a:solidFill>
                <a:latin typeface="Calibri"/>
                <a:ea typeface="Calibri"/>
                <a:cs typeface="Calibri"/>
                <a:sym typeface="Calibri"/>
              </a:defRPr>
            </a:lvl9pPr>
          </a:lstStyle>
          <a:p>
            <a:endParaRPr dirty="0"/>
          </a:p>
        </p:txBody>
      </p:sp>
      <p:sp>
        <p:nvSpPr>
          <p:cNvPr id="73" name="Shape 73"/>
          <p:cNvSpPr txBox="1">
            <a:spLocks noGrp="1"/>
          </p:cNvSpPr>
          <p:nvPr>
            <p:ph type="sldNum" idx="12"/>
          </p:nvPr>
        </p:nvSpPr>
        <p:spPr>
          <a:xfrm>
            <a:off x="29489400" y="30510481"/>
            <a:ext cx="9601200" cy="1752600"/>
          </a:xfrm>
          <a:prstGeom prst="rect">
            <a:avLst/>
          </a:prstGeom>
          <a:noFill/>
          <a:ln>
            <a:noFill/>
          </a:ln>
        </p:spPr>
        <p:txBody>
          <a:bodyPr lIns="423225" tIns="211600" rIns="423225" bIns="211600" anchor="ctr" anchorCtr="0">
            <a:noAutofit/>
          </a:bodyPr>
          <a:lstStyle/>
          <a:p>
            <a:pPr marL="0" marR="0" lvl="0" indent="0" algn="r" rtl="0">
              <a:spcBef>
                <a:spcPts val="0"/>
              </a:spcBef>
              <a:buSzPct val="25000"/>
              <a:buNone/>
            </a:pPr>
            <a:fld id="{00000000-1234-1234-1234-123412341234}" type="slidenum">
              <a:rPr lang="en-US" sz="5600">
                <a:solidFill>
                  <a:srgbClr val="888888"/>
                </a:solidFill>
                <a:latin typeface="Calibri"/>
                <a:ea typeface="Calibri"/>
                <a:cs typeface="Calibri"/>
                <a:sym typeface="Calibri"/>
              </a:rPr>
              <a:t>‹#›</a:t>
            </a:fld>
            <a:endParaRPr lang="en-US" sz="5600" dirty="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3399"/>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057400" y="1318262"/>
            <a:ext cx="37033201" cy="5486399"/>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20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2057400" y="7680963"/>
            <a:ext cx="37033201" cy="21724621"/>
          </a:xfrm>
          <a:prstGeom prst="rect">
            <a:avLst/>
          </a:prstGeom>
          <a:noFill/>
          <a:ln>
            <a:noFill/>
          </a:ln>
        </p:spPr>
        <p:txBody>
          <a:bodyPr lIns="91425" tIns="91425" rIns="91425" bIns="91425" anchor="t" anchorCtr="0"/>
          <a:lstStyle>
            <a:lvl1pPr marL="1587113" marR="0" lvl="0" indent="-647313" algn="l" rtl="0">
              <a:spcBef>
                <a:spcPts val="2960"/>
              </a:spcBef>
              <a:buClr>
                <a:schemeClr val="dk1"/>
              </a:buClr>
              <a:buSzPct val="100000"/>
              <a:buFont typeface="Arial"/>
              <a:buChar char="•"/>
              <a:defRPr sz="14800" b="0" i="0" u="none" strike="noStrike" cap="none">
                <a:solidFill>
                  <a:schemeClr val="dk1"/>
                </a:solidFill>
                <a:latin typeface="Calibri"/>
                <a:ea typeface="Calibri"/>
                <a:cs typeface="Calibri"/>
                <a:sym typeface="Calibri"/>
              </a:defRPr>
            </a:lvl1pPr>
            <a:lvl2pPr marL="3438744" marR="0" lvl="1" indent="-505043" algn="l" rtl="0">
              <a:spcBef>
                <a:spcPts val="2600"/>
              </a:spcBef>
              <a:buClr>
                <a:schemeClr val="dk1"/>
              </a:buClr>
              <a:buSzPct val="100000"/>
              <a:buFont typeface="Arial"/>
              <a:buChar char="–"/>
              <a:defRPr sz="13000" b="0" i="0" u="none" strike="noStrike" cap="none">
                <a:solidFill>
                  <a:schemeClr val="dk1"/>
                </a:solidFill>
                <a:latin typeface="Calibri"/>
                <a:ea typeface="Calibri"/>
                <a:cs typeface="Calibri"/>
                <a:sym typeface="Calibri"/>
              </a:defRPr>
            </a:lvl2pPr>
            <a:lvl3pPr marL="5290376" marR="0" lvl="2" indent="-356425" algn="l" rtl="0">
              <a:spcBef>
                <a:spcPts val="2220"/>
              </a:spcBef>
              <a:buClr>
                <a:schemeClr val="dk1"/>
              </a:buClr>
              <a:buSzPct val="100000"/>
              <a:buFont typeface="Arial"/>
              <a:buChar char="•"/>
              <a:defRPr sz="11100" b="0" i="0" u="none" strike="noStrike" cap="none">
                <a:solidFill>
                  <a:schemeClr val="dk1"/>
                </a:solidFill>
                <a:latin typeface="Calibri"/>
                <a:ea typeface="Calibri"/>
                <a:cs typeface="Calibri"/>
                <a:sym typeface="Calibri"/>
              </a:defRPr>
            </a:lvl3pPr>
            <a:lvl4pPr marL="7406526" marR="0" lvl="3" indent="-478676"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4pPr>
            <a:lvl5pPr marL="9522676" marR="0" lvl="4" indent="-473926"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5pPr>
            <a:lvl6pPr marL="11638826" marR="0" lvl="5" indent="-469176"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6pPr>
            <a:lvl7pPr marL="13754976" marR="0" lvl="6" indent="-477125"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7pPr>
            <a:lvl8pPr marL="15871127" marR="0" lvl="7" indent="-472377"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8pPr>
            <a:lvl9pPr marL="17987276" marR="0" lvl="8" indent="-467625" algn="l" rtl="0">
              <a:spcBef>
                <a:spcPts val="1860"/>
              </a:spcBef>
              <a:buClr>
                <a:schemeClr val="dk1"/>
              </a:buClr>
              <a:buSzPct val="100000"/>
              <a:buFont typeface="Arial"/>
              <a:buChar char="•"/>
              <a:defRPr sz="93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2057400" y="30510481"/>
            <a:ext cx="9601200" cy="1752600"/>
          </a:xfrm>
          <a:prstGeom prst="rect">
            <a:avLst/>
          </a:prstGeom>
          <a:noFill/>
          <a:ln>
            <a:noFill/>
          </a:ln>
        </p:spPr>
        <p:txBody>
          <a:bodyPr lIns="91425" tIns="91425" rIns="91425" bIns="91425" anchor="ctr" anchorCtr="0"/>
          <a:lstStyle>
            <a:lvl1pPr marL="0" marR="0" lvl="0" indent="0" algn="l" rtl="0">
              <a:spcBef>
                <a:spcPts val="0"/>
              </a:spcBef>
              <a:buNone/>
              <a:defRPr sz="5600" b="0" i="0" u="none" strike="noStrike" cap="none">
                <a:solidFill>
                  <a:srgbClr val="888888"/>
                </a:solidFill>
                <a:latin typeface="Calibri"/>
                <a:ea typeface="Calibri"/>
                <a:cs typeface="Calibri"/>
                <a:sym typeface="Calibri"/>
              </a:defRPr>
            </a:lvl1pPr>
            <a:lvl2pPr marL="2116150" marR="0" lvl="1" indent="-7950" algn="l" rtl="0">
              <a:spcBef>
                <a:spcPts val="0"/>
              </a:spcBef>
              <a:buNone/>
              <a:defRPr sz="8300" b="0" i="0" u="none" strike="noStrike" cap="none">
                <a:solidFill>
                  <a:schemeClr val="dk1"/>
                </a:solidFill>
                <a:latin typeface="Calibri"/>
                <a:ea typeface="Calibri"/>
                <a:cs typeface="Calibri"/>
                <a:sym typeface="Calibri"/>
              </a:defRPr>
            </a:lvl2pPr>
            <a:lvl3pPr marL="4232300" marR="0" lvl="2" indent="-3200" algn="l" rtl="0">
              <a:spcBef>
                <a:spcPts val="0"/>
              </a:spcBef>
              <a:buNone/>
              <a:defRPr sz="8300" b="0" i="0" u="none" strike="noStrike" cap="none">
                <a:solidFill>
                  <a:schemeClr val="dk1"/>
                </a:solidFill>
                <a:latin typeface="Calibri"/>
                <a:ea typeface="Calibri"/>
                <a:cs typeface="Calibri"/>
                <a:sym typeface="Calibri"/>
              </a:defRPr>
            </a:lvl3pPr>
            <a:lvl4pPr marL="6348451" marR="0" lvl="3" indent="-11150" algn="l" rtl="0">
              <a:spcBef>
                <a:spcPts val="0"/>
              </a:spcBef>
              <a:buNone/>
              <a:defRPr sz="8300" b="0" i="0" u="none" strike="noStrike" cap="none">
                <a:solidFill>
                  <a:schemeClr val="dk1"/>
                </a:solidFill>
                <a:latin typeface="Calibri"/>
                <a:ea typeface="Calibri"/>
                <a:cs typeface="Calibri"/>
                <a:sym typeface="Calibri"/>
              </a:defRPr>
            </a:lvl4pPr>
            <a:lvl5pPr marL="8464601" marR="0" lvl="4" indent="-6401" algn="l" rtl="0">
              <a:spcBef>
                <a:spcPts val="0"/>
              </a:spcBef>
              <a:buNone/>
              <a:defRPr sz="8300" b="0" i="0" u="none" strike="noStrike" cap="none">
                <a:solidFill>
                  <a:schemeClr val="dk1"/>
                </a:solidFill>
                <a:latin typeface="Calibri"/>
                <a:ea typeface="Calibri"/>
                <a:cs typeface="Calibri"/>
                <a:sym typeface="Calibri"/>
              </a:defRPr>
            </a:lvl5pPr>
            <a:lvl6pPr marL="10580751" marR="0" lvl="5" indent="-1651" algn="l" rtl="0">
              <a:spcBef>
                <a:spcPts val="0"/>
              </a:spcBef>
              <a:buNone/>
              <a:defRPr sz="8300" b="0" i="0" u="none" strike="noStrike" cap="none">
                <a:solidFill>
                  <a:schemeClr val="dk1"/>
                </a:solidFill>
                <a:latin typeface="Calibri"/>
                <a:ea typeface="Calibri"/>
                <a:cs typeface="Calibri"/>
                <a:sym typeface="Calibri"/>
              </a:defRPr>
            </a:lvl6pPr>
            <a:lvl7pPr marL="12696901" marR="0" lvl="6" indent="-9600" algn="l" rtl="0">
              <a:spcBef>
                <a:spcPts val="0"/>
              </a:spcBef>
              <a:buNone/>
              <a:defRPr sz="8300" b="0" i="0" u="none" strike="noStrike" cap="none">
                <a:solidFill>
                  <a:schemeClr val="dk1"/>
                </a:solidFill>
                <a:latin typeface="Calibri"/>
                <a:ea typeface="Calibri"/>
                <a:cs typeface="Calibri"/>
                <a:sym typeface="Calibri"/>
              </a:defRPr>
            </a:lvl7pPr>
            <a:lvl8pPr marL="14813051" marR="0" lvl="7" indent="-4850" algn="l" rtl="0">
              <a:spcBef>
                <a:spcPts val="0"/>
              </a:spcBef>
              <a:buNone/>
              <a:defRPr sz="8300" b="0" i="0" u="none" strike="noStrike" cap="none">
                <a:solidFill>
                  <a:schemeClr val="dk1"/>
                </a:solidFill>
                <a:latin typeface="Calibri"/>
                <a:ea typeface="Calibri"/>
                <a:cs typeface="Calibri"/>
                <a:sym typeface="Calibri"/>
              </a:defRPr>
            </a:lvl8pPr>
            <a:lvl9pPr marL="16929202" marR="0" lvl="8" indent="-102" algn="l" rtl="0">
              <a:spcBef>
                <a:spcPts val="0"/>
              </a:spcBef>
              <a:buNone/>
              <a:defRPr sz="8300" b="0" i="0" u="none" strike="noStrike" cap="none">
                <a:solidFill>
                  <a:schemeClr val="dk1"/>
                </a:solidFill>
                <a:latin typeface="Calibri"/>
                <a:ea typeface="Calibri"/>
                <a:cs typeface="Calibri"/>
                <a:sym typeface="Calibri"/>
              </a:defRPr>
            </a:lvl9pPr>
          </a:lstStyle>
          <a:p>
            <a:endParaRPr dirty="0"/>
          </a:p>
        </p:txBody>
      </p:sp>
      <p:sp>
        <p:nvSpPr>
          <p:cNvPr id="9" name="Shape 9"/>
          <p:cNvSpPr txBox="1">
            <a:spLocks noGrp="1"/>
          </p:cNvSpPr>
          <p:nvPr>
            <p:ph type="ftr" idx="11"/>
          </p:nvPr>
        </p:nvSpPr>
        <p:spPr>
          <a:xfrm>
            <a:off x="14058900" y="30510481"/>
            <a:ext cx="13030200" cy="1752600"/>
          </a:xfrm>
          <a:prstGeom prst="rect">
            <a:avLst/>
          </a:prstGeom>
          <a:noFill/>
          <a:ln>
            <a:noFill/>
          </a:ln>
        </p:spPr>
        <p:txBody>
          <a:bodyPr lIns="91425" tIns="91425" rIns="91425" bIns="91425" anchor="ctr" anchorCtr="0"/>
          <a:lstStyle>
            <a:lvl1pPr marL="0" marR="0" lvl="0" indent="0" algn="ctr" rtl="0">
              <a:spcBef>
                <a:spcPts val="0"/>
              </a:spcBef>
              <a:buNone/>
              <a:defRPr sz="5600" b="0" i="0" u="none" strike="noStrike" cap="none">
                <a:solidFill>
                  <a:srgbClr val="888888"/>
                </a:solidFill>
                <a:latin typeface="Calibri"/>
                <a:ea typeface="Calibri"/>
                <a:cs typeface="Calibri"/>
                <a:sym typeface="Calibri"/>
              </a:defRPr>
            </a:lvl1pPr>
            <a:lvl2pPr marL="2116150" marR="0" lvl="1" indent="-7950" algn="l" rtl="0">
              <a:spcBef>
                <a:spcPts val="0"/>
              </a:spcBef>
              <a:buNone/>
              <a:defRPr sz="8300" b="0" i="0" u="none" strike="noStrike" cap="none">
                <a:solidFill>
                  <a:schemeClr val="dk1"/>
                </a:solidFill>
                <a:latin typeface="Calibri"/>
                <a:ea typeface="Calibri"/>
                <a:cs typeface="Calibri"/>
                <a:sym typeface="Calibri"/>
              </a:defRPr>
            </a:lvl2pPr>
            <a:lvl3pPr marL="4232300" marR="0" lvl="2" indent="-3200" algn="l" rtl="0">
              <a:spcBef>
                <a:spcPts val="0"/>
              </a:spcBef>
              <a:buNone/>
              <a:defRPr sz="8300" b="0" i="0" u="none" strike="noStrike" cap="none">
                <a:solidFill>
                  <a:schemeClr val="dk1"/>
                </a:solidFill>
                <a:latin typeface="Calibri"/>
                <a:ea typeface="Calibri"/>
                <a:cs typeface="Calibri"/>
                <a:sym typeface="Calibri"/>
              </a:defRPr>
            </a:lvl3pPr>
            <a:lvl4pPr marL="6348451" marR="0" lvl="3" indent="-11150" algn="l" rtl="0">
              <a:spcBef>
                <a:spcPts val="0"/>
              </a:spcBef>
              <a:buNone/>
              <a:defRPr sz="8300" b="0" i="0" u="none" strike="noStrike" cap="none">
                <a:solidFill>
                  <a:schemeClr val="dk1"/>
                </a:solidFill>
                <a:latin typeface="Calibri"/>
                <a:ea typeface="Calibri"/>
                <a:cs typeface="Calibri"/>
                <a:sym typeface="Calibri"/>
              </a:defRPr>
            </a:lvl4pPr>
            <a:lvl5pPr marL="8464601" marR="0" lvl="4" indent="-6401" algn="l" rtl="0">
              <a:spcBef>
                <a:spcPts val="0"/>
              </a:spcBef>
              <a:buNone/>
              <a:defRPr sz="8300" b="0" i="0" u="none" strike="noStrike" cap="none">
                <a:solidFill>
                  <a:schemeClr val="dk1"/>
                </a:solidFill>
                <a:latin typeface="Calibri"/>
                <a:ea typeface="Calibri"/>
                <a:cs typeface="Calibri"/>
                <a:sym typeface="Calibri"/>
              </a:defRPr>
            </a:lvl5pPr>
            <a:lvl6pPr marL="10580751" marR="0" lvl="5" indent="-1651" algn="l" rtl="0">
              <a:spcBef>
                <a:spcPts val="0"/>
              </a:spcBef>
              <a:buNone/>
              <a:defRPr sz="8300" b="0" i="0" u="none" strike="noStrike" cap="none">
                <a:solidFill>
                  <a:schemeClr val="dk1"/>
                </a:solidFill>
                <a:latin typeface="Calibri"/>
                <a:ea typeface="Calibri"/>
                <a:cs typeface="Calibri"/>
                <a:sym typeface="Calibri"/>
              </a:defRPr>
            </a:lvl6pPr>
            <a:lvl7pPr marL="12696901" marR="0" lvl="6" indent="-9600" algn="l" rtl="0">
              <a:spcBef>
                <a:spcPts val="0"/>
              </a:spcBef>
              <a:buNone/>
              <a:defRPr sz="8300" b="0" i="0" u="none" strike="noStrike" cap="none">
                <a:solidFill>
                  <a:schemeClr val="dk1"/>
                </a:solidFill>
                <a:latin typeface="Calibri"/>
                <a:ea typeface="Calibri"/>
                <a:cs typeface="Calibri"/>
                <a:sym typeface="Calibri"/>
              </a:defRPr>
            </a:lvl7pPr>
            <a:lvl8pPr marL="14813051" marR="0" lvl="7" indent="-4850" algn="l" rtl="0">
              <a:spcBef>
                <a:spcPts val="0"/>
              </a:spcBef>
              <a:buNone/>
              <a:defRPr sz="8300" b="0" i="0" u="none" strike="noStrike" cap="none">
                <a:solidFill>
                  <a:schemeClr val="dk1"/>
                </a:solidFill>
                <a:latin typeface="Calibri"/>
                <a:ea typeface="Calibri"/>
                <a:cs typeface="Calibri"/>
                <a:sym typeface="Calibri"/>
              </a:defRPr>
            </a:lvl8pPr>
            <a:lvl9pPr marL="16929202" marR="0" lvl="8" indent="-102" algn="l" rtl="0">
              <a:spcBef>
                <a:spcPts val="0"/>
              </a:spcBef>
              <a:buNone/>
              <a:defRPr sz="8300" b="0" i="0" u="none" strike="noStrike" cap="none">
                <a:solidFill>
                  <a:schemeClr val="dk1"/>
                </a:solidFill>
                <a:latin typeface="Calibri"/>
                <a:ea typeface="Calibri"/>
                <a:cs typeface="Calibri"/>
                <a:sym typeface="Calibri"/>
              </a:defRPr>
            </a:lvl9pPr>
          </a:lstStyle>
          <a:p>
            <a:endParaRPr dirty="0"/>
          </a:p>
        </p:txBody>
      </p:sp>
      <p:sp>
        <p:nvSpPr>
          <p:cNvPr id="10" name="Shape 10"/>
          <p:cNvSpPr txBox="1">
            <a:spLocks noGrp="1"/>
          </p:cNvSpPr>
          <p:nvPr>
            <p:ph type="sldNum" idx="12"/>
          </p:nvPr>
        </p:nvSpPr>
        <p:spPr>
          <a:xfrm>
            <a:off x="29489400" y="30510481"/>
            <a:ext cx="9601200" cy="1752600"/>
          </a:xfrm>
          <a:prstGeom prst="rect">
            <a:avLst/>
          </a:prstGeom>
          <a:noFill/>
          <a:ln>
            <a:noFill/>
          </a:ln>
        </p:spPr>
        <p:txBody>
          <a:bodyPr lIns="423225" tIns="211600" rIns="423225" bIns="211600" anchor="ctr" anchorCtr="0">
            <a:noAutofit/>
          </a:bodyPr>
          <a:lstStyle/>
          <a:p>
            <a:pPr marL="0" marR="0" lvl="0" indent="0" algn="r" rtl="0">
              <a:spcBef>
                <a:spcPts val="0"/>
              </a:spcBef>
              <a:buSzPct val="25000"/>
              <a:buNone/>
            </a:pPr>
            <a:fld id="{00000000-1234-1234-1234-123412341234}" type="slidenum">
              <a:rPr lang="en-US" sz="5600" b="0" i="0" u="none" strike="noStrike" cap="none">
                <a:solidFill>
                  <a:srgbClr val="888888"/>
                </a:solidFill>
                <a:latin typeface="Calibri"/>
                <a:ea typeface="Calibri"/>
                <a:cs typeface="Calibri"/>
                <a:sym typeface="Calibri"/>
              </a:rPr>
              <a:t>‹#›</a:t>
            </a:fld>
            <a:endParaRPr lang="en-US" sz="5600" b="0" i="0" u="none" strike="noStrike" cap="none" dirty="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diagramLayout" Target="../diagrams/layout2.xml"/><Relationship Id="rId18" Type="http://schemas.openxmlformats.org/officeDocument/2006/relationships/chart" Target="../charts/chart3.xml"/><Relationship Id="rId3" Type="http://schemas.openxmlformats.org/officeDocument/2006/relationships/chart" Target="../charts/chart1.xml"/><Relationship Id="rId21" Type="http://schemas.openxmlformats.org/officeDocument/2006/relationships/chart" Target="../charts/chart6.xml"/><Relationship Id="rId7" Type="http://schemas.openxmlformats.org/officeDocument/2006/relationships/diagramColors" Target="../diagrams/colors1.xml"/><Relationship Id="rId12" Type="http://schemas.openxmlformats.org/officeDocument/2006/relationships/diagramData" Target="../diagrams/data2.xml"/><Relationship Id="rId17" Type="http://schemas.openxmlformats.org/officeDocument/2006/relationships/chart" Target="../charts/chart2.xml"/><Relationship Id="rId2" Type="http://schemas.openxmlformats.org/officeDocument/2006/relationships/notesSlide" Target="../notesSlides/notesSlide1.xml"/><Relationship Id="rId16" Type="http://schemas.microsoft.com/office/2007/relationships/diagramDrawing" Target="../diagrams/drawing2.xml"/><Relationship Id="rId20" Type="http://schemas.openxmlformats.org/officeDocument/2006/relationships/chart" Target="../charts/chart5.xml"/><Relationship Id="rId1" Type="http://schemas.openxmlformats.org/officeDocument/2006/relationships/slideLayout" Target="../slideLayouts/slideLayout1.xml"/><Relationship Id="rId6" Type="http://schemas.openxmlformats.org/officeDocument/2006/relationships/diagramQuickStyle" Target="../diagrams/quickStyle1.xml"/><Relationship Id="rId11" Type="http://schemas.openxmlformats.org/officeDocument/2006/relationships/image" Target="../media/image2.png"/><Relationship Id="rId5" Type="http://schemas.openxmlformats.org/officeDocument/2006/relationships/diagramLayout" Target="../diagrams/layout1.xml"/><Relationship Id="rId15" Type="http://schemas.openxmlformats.org/officeDocument/2006/relationships/diagramColors" Target="../diagrams/colors2.xml"/><Relationship Id="rId10" Type="http://schemas.microsoft.com/office/2007/relationships/hdphoto" Target="../media/hdphoto1.wdp"/><Relationship Id="rId19" Type="http://schemas.openxmlformats.org/officeDocument/2006/relationships/chart" Target="../charts/chart4.xml"/><Relationship Id="rId4" Type="http://schemas.openxmlformats.org/officeDocument/2006/relationships/diagramData" Target="../diagrams/data1.xml"/><Relationship Id="rId9" Type="http://schemas.openxmlformats.org/officeDocument/2006/relationships/image" Target="../media/image1.png"/><Relationship Id="rId1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FFFF">
                <a:alpha val="50980"/>
              </a:srgbClr>
            </a:gs>
            <a:gs pos="26000">
              <a:srgbClr val="FFFFFF">
                <a:alpha val="50980"/>
              </a:srgbClr>
            </a:gs>
            <a:gs pos="100000">
              <a:srgbClr val="004F9E"/>
            </a:gs>
          </a:gsLst>
          <a:lin ang="5400000" scaled="0"/>
        </a:gradFill>
        <a:effectLst/>
      </p:bgPr>
    </p:bg>
    <p:spTree>
      <p:nvGrpSpPr>
        <p:cNvPr id="1" name="Shape 83"/>
        <p:cNvGrpSpPr/>
        <p:nvPr/>
      </p:nvGrpSpPr>
      <p:grpSpPr>
        <a:xfrm>
          <a:off x="0" y="0"/>
          <a:ext cx="0" cy="0"/>
          <a:chOff x="0" y="0"/>
          <a:chExt cx="0" cy="0"/>
        </a:xfrm>
      </p:grpSpPr>
      <p:sp>
        <p:nvSpPr>
          <p:cNvPr id="6" name="Rectangle 5"/>
          <p:cNvSpPr/>
          <p:nvPr/>
        </p:nvSpPr>
        <p:spPr>
          <a:xfrm>
            <a:off x="-24063" y="-24062"/>
            <a:ext cx="41148000" cy="4988957"/>
          </a:xfrm>
          <a:prstGeom prst="rect">
            <a:avLst/>
          </a:prstGeom>
          <a:solidFill>
            <a:srgbClr val="0070C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Shape 84"/>
          <p:cNvSpPr/>
          <p:nvPr/>
        </p:nvSpPr>
        <p:spPr>
          <a:xfrm>
            <a:off x="114011" y="-1389191"/>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8300" dirty="0">
              <a:solidFill>
                <a:schemeClr val="dk1"/>
              </a:solidFill>
              <a:latin typeface="Calibri"/>
              <a:ea typeface="Calibri"/>
              <a:cs typeface="Calibri"/>
              <a:sym typeface="Calibri"/>
            </a:endParaRPr>
          </a:p>
        </p:txBody>
      </p:sp>
      <p:sp>
        <p:nvSpPr>
          <p:cNvPr id="85" name="Shape 85"/>
          <p:cNvSpPr/>
          <p:nvPr/>
        </p:nvSpPr>
        <p:spPr>
          <a:xfrm>
            <a:off x="266411" y="-1236791"/>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8300" dirty="0">
              <a:solidFill>
                <a:schemeClr val="dk1"/>
              </a:solidFill>
              <a:latin typeface="Calibri"/>
              <a:ea typeface="Calibri"/>
              <a:cs typeface="Calibri"/>
              <a:sym typeface="Calibri"/>
            </a:endParaRPr>
          </a:p>
        </p:txBody>
      </p:sp>
      <p:sp>
        <p:nvSpPr>
          <p:cNvPr id="90" name="Shape 90"/>
          <p:cNvSpPr/>
          <p:nvPr/>
        </p:nvSpPr>
        <p:spPr>
          <a:xfrm>
            <a:off x="6858000" y="344231"/>
            <a:ext cx="28498801" cy="5791200"/>
          </a:xfrm>
          <a:prstGeom prst="rect">
            <a:avLst/>
          </a:prstGeom>
          <a:noFill/>
          <a:ln>
            <a:noFill/>
          </a:ln>
        </p:spPr>
        <p:txBody>
          <a:bodyPr lIns="91425" tIns="45700" rIns="91425" bIns="45700" anchor="ctr" anchorCtr="0">
            <a:noAutofit/>
          </a:bodyPr>
          <a:lstStyle/>
          <a:p>
            <a:pPr marL="0" marR="0" lvl="0" indent="0" algn="ctr" rtl="0">
              <a:spcBef>
                <a:spcPts val="0"/>
              </a:spcBef>
              <a:buNone/>
            </a:pPr>
            <a:endParaRPr sz="8300" dirty="0">
              <a:solidFill>
                <a:schemeClr val="lt1"/>
              </a:solidFill>
              <a:latin typeface="Calibri"/>
              <a:ea typeface="Calibri"/>
              <a:cs typeface="Calibri"/>
              <a:sym typeface="Calibri"/>
            </a:endParaRPr>
          </a:p>
        </p:txBody>
      </p:sp>
      <p:sp>
        <p:nvSpPr>
          <p:cNvPr id="92" name="Shape 92"/>
          <p:cNvSpPr txBox="1"/>
          <p:nvPr/>
        </p:nvSpPr>
        <p:spPr>
          <a:xfrm>
            <a:off x="4627984" y="292791"/>
            <a:ext cx="32078349" cy="3317554"/>
          </a:xfrm>
          <a:prstGeom prst="rect">
            <a:avLst/>
          </a:prstGeom>
          <a:noFill/>
          <a:ln>
            <a:noFill/>
          </a:ln>
        </p:spPr>
        <p:txBody>
          <a:bodyPr lIns="91425" tIns="45700" rIns="91425" bIns="45700" anchor="t" anchorCtr="0">
            <a:noAutofit/>
          </a:bodyPr>
          <a:lstStyle/>
          <a:p>
            <a:pPr lvl="0" algn="ctr">
              <a:buSzPct val="25000"/>
            </a:pPr>
            <a:r>
              <a:rPr lang="en-US" sz="8000" b="1" dirty="0">
                <a:solidFill>
                  <a:schemeClr val="bg1"/>
                </a:solidFill>
              </a:rPr>
              <a:t>Method analysis of local Veterans Affairs outpatient pharmacy call center compared to outsourced call center</a:t>
            </a:r>
            <a:endParaRPr lang="en-US" sz="8000" b="1" u="none" dirty="0">
              <a:solidFill>
                <a:schemeClr val="bg1"/>
              </a:solidFill>
              <a:sym typeface="Arial"/>
            </a:endParaRPr>
          </a:p>
        </p:txBody>
      </p:sp>
      <p:sp>
        <p:nvSpPr>
          <p:cNvPr id="93" name="Shape 93"/>
          <p:cNvSpPr/>
          <p:nvPr/>
        </p:nvSpPr>
        <p:spPr>
          <a:xfrm>
            <a:off x="10874824" y="3077211"/>
            <a:ext cx="19584668" cy="1929882"/>
          </a:xfrm>
          <a:prstGeom prst="rect">
            <a:avLst/>
          </a:prstGeom>
          <a:noFill/>
          <a:ln>
            <a:noFill/>
          </a:ln>
        </p:spPr>
        <p:txBody>
          <a:bodyPr lIns="91425" tIns="45700" rIns="91425" bIns="45700" anchor="t" anchorCtr="0">
            <a:noAutofit/>
          </a:bodyPr>
          <a:lstStyle/>
          <a:p>
            <a:pPr lvl="0" algn="ctr"/>
            <a:r>
              <a:rPr lang="en-US" sz="3600" b="1" i="1" dirty="0">
                <a:solidFill>
                  <a:schemeClr val="bg1"/>
                </a:solidFill>
                <a:latin typeface="Arial Narrow" panose="020B0606020202030204" pitchFamily="34" charset="0"/>
                <a:ea typeface="Arial Narrow"/>
                <a:cs typeface="Arial Narrow"/>
                <a:sym typeface="Arial Narrow"/>
              </a:rPr>
              <a:t>    Manuel J. Del Rio, </a:t>
            </a:r>
            <a:r>
              <a:rPr lang="en-US" sz="3600" b="1" i="1" dirty="0" err="1">
                <a:solidFill>
                  <a:schemeClr val="bg1"/>
                </a:solidFill>
                <a:latin typeface="Arial Narrow" panose="020B0606020202030204" pitchFamily="34" charset="0"/>
                <a:ea typeface="Arial Narrow"/>
                <a:cs typeface="Arial Narrow"/>
                <a:sym typeface="Arial Narrow"/>
              </a:rPr>
              <a:t>PharmD</a:t>
            </a:r>
            <a:r>
              <a:rPr lang="en-US" sz="3600" b="1" i="1" dirty="0">
                <a:solidFill>
                  <a:schemeClr val="bg1"/>
                </a:solidFill>
                <a:latin typeface="Arial Narrow" panose="020B0606020202030204" pitchFamily="34" charset="0"/>
                <a:ea typeface="Arial Narrow"/>
                <a:cs typeface="Arial Narrow"/>
                <a:sym typeface="Arial Narrow"/>
              </a:rPr>
              <a:t>; Stephanie A. Gomez, </a:t>
            </a:r>
            <a:r>
              <a:rPr lang="en-US" sz="3600" b="1" i="1" dirty="0" err="1">
                <a:solidFill>
                  <a:schemeClr val="bg1"/>
                </a:solidFill>
                <a:latin typeface="Arial Narrow" panose="020B0606020202030204" pitchFamily="34" charset="0"/>
                <a:ea typeface="Arial Narrow"/>
                <a:cs typeface="Arial Narrow"/>
                <a:sym typeface="Arial Narrow"/>
              </a:rPr>
              <a:t>PharmD</a:t>
            </a:r>
            <a:r>
              <a:rPr lang="en-US" sz="3600" b="1" i="1" dirty="0">
                <a:solidFill>
                  <a:schemeClr val="bg1"/>
                </a:solidFill>
                <a:latin typeface="Arial Narrow" panose="020B0606020202030204" pitchFamily="34" charset="0"/>
                <a:ea typeface="Arial Narrow"/>
                <a:cs typeface="Arial Narrow"/>
                <a:sym typeface="Arial Narrow"/>
              </a:rPr>
              <a:t>; Alexandria Cabrera Yao, </a:t>
            </a:r>
            <a:r>
              <a:rPr lang="en-US" sz="3600" b="1" i="1" dirty="0" err="1">
                <a:solidFill>
                  <a:schemeClr val="bg1"/>
                </a:solidFill>
                <a:latin typeface="Arial Narrow" panose="020B0606020202030204" pitchFamily="34" charset="0"/>
                <a:ea typeface="Arial Narrow"/>
                <a:cs typeface="Arial Narrow"/>
                <a:sym typeface="Arial Narrow"/>
              </a:rPr>
              <a:t>PharmD</a:t>
            </a:r>
            <a:r>
              <a:rPr lang="en-US" sz="3600" b="1" i="1" dirty="0">
                <a:solidFill>
                  <a:schemeClr val="bg1"/>
                </a:solidFill>
                <a:latin typeface="Arial Narrow" panose="020B0606020202030204" pitchFamily="34" charset="0"/>
                <a:ea typeface="Arial Narrow"/>
                <a:cs typeface="Arial Narrow"/>
                <a:sym typeface="Arial Narrow"/>
              </a:rPr>
              <a:t>, BCPS</a:t>
            </a:r>
            <a:r>
              <a:rPr lang="en-US" sz="3600" b="1" i="1" dirty="0">
                <a:solidFill>
                  <a:schemeClr val="bg1"/>
                </a:solidFill>
                <a:latin typeface="Arial Narrow" panose="020B0606020202030204" pitchFamily="34" charset="0"/>
              </a:rPr>
              <a:t>; Patricia Fernandez-Quevedo, </a:t>
            </a:r>
            <a:r>
              <a:rPr lang="en-US" sz="3600" b="1" i="1" dirty="0" err="1">
                <a:solidFill>
                  <a:schemeClr val="bg1"/>
                </a:solidFill>
                <a:latin typeface="Arial Narrow" panose="020B0606020202030204" pitchFamily="34" charset="0"/>
              </a:rPr>
              <a:t>PharmD</a:t>
            </a:r>
            <a:r>
              <a:rPr lang="en-US" sz="3600" b="1" i="1" dirty="0">
                <a:solidFill>
                  <a:schemeClr val="bg1"/>
                </a:solidFill>
                <a:latin typeface="Arial Narrow" panose="020B0606020202030204" pitchFamily="34" charset="0"/>
              </a:rPr>
              <a:t>, BCPS; Mara Z. Carrasquillo, </a:t>
            </a:r>
            <a:r>
              <a:rPr lang="en-US" sz="3600" b="1" i="1" dirty="0" err="1">
                <a:solidFill>
                  <a:schemeClr val="bg1"/>
                </a:solidFill>
                <a:latin typeface="Arial Narrow" panose="020B0606020202030204" pitchFamily="34" charset="0"/>
              </a:rPr>
              <a:t>PharmD</a:t>
            </a:r>
            <a:r>
              <a:rPr lang="en-US" sz="3600" b="1" i="1" dirty="0">
                <a:solidFill>
                  <a:schemeClr val="bg1"/>
                </a:solidFill>
                <a:latin typeface="Arial Narrow" panose="020B0606020202030204" pitchFamily="34" charset="0"/>
              </a:rPr>
              <a:t>;</a:t>
            </a:r>
          </a:p>
          <a:p>
            <a:pPr lvl="0" algn="ctr"/>
            <a:r>
              <a:rPr lang="en-US" sz="3600" b="1" i="1" dirty="0">
                <a:solidFill>
                  <a:schemeClr val="bg1"/>
                </a:solidFill>
                <a:latin typeface="Arial Narrow" panose="020B0606020202030204" pitchFamily="34" charset="0"/>
                <a:ea typeface="Arial Narrow"/>
                <a:cs typeface="Arial Narrow"/>
                <a:sym typeface="Arial Narrow"/>
              </a:rPr>
              <a:t>Miami VA Healthcare System (MVAHS)</a:t>
            </a:r>
          </a:p>
        </p:txBody>
      </p:sp>
      <p:sp>
        <p:nvSpPr>
          <p:cNvPr id="99" name="Shape 99"/>
          <p:cNvSpPr/>
          <p:nvPr/>
        </p:nvSpPr>
        <p:spPr>
          <a:xfrm>
            <a:off x="30590836" y="5404747"/>
            <a:ext cx="10189266" cy="904290"/>
          </a:xfrm>
          <a:prstGeom prst="rect">
            <a:avLst/>
          </a:prstGeom>
          <a:solidFill>
            <a:srgbClr val="262626"/>
          </a:solidFill>
          <a:ln w="76200" cap="flat" cmpd="sng">
            <a:solidFill>
              <a:srgbClr val="004F9E"/>
            </a:solidFill>
            <a:prstDash val="solid"/>
            <a:round/>
            <a:headEnd type="none" w="med" len="med"/>
            <a:tailEnd type="none" w="med" len="med"/>
          </a:ln>
        </p:spPr>
        <p:txBody>
          <a:bodyPr lIns="91425" tIns="45700" rIns="91425" bIns="45700" anchor="t" anchorCtr="0">
            <a:noAutofit/>
          </a:bodyPr>
          <a:lstStyle/>
          <a:p>
            <a:pPr marL="0" marR="0" lvl="0" indent="0" algn="ctr" rtl="0">
              <a:spcBef>
                <a:spcPts val="0"/>
              </a:spcBef>
              <a:buSzPct val="25000"/>
              <a:buNone/>
            </a:pPr>
            <a:r>
              <a:rPr lang="en-US" sz="5400" b="1" dirty="0">
                <a:solidFill>
                  <a:schemeClr val="lt1"/>
                </a:solidFill>
                <a:latin typeface="Arial Narrow"/>
                <a:ea typeface="Arial Narrow"/>
                <a:cs typeface="Arial Narrow"/>
                <a:sym typeface="Arial Narrow"/>
              </a:rPr>
              <a:t>DISCUSSION</a:t>
            </a:r>
          </a:p>
        </p:txBody>
      </p:sp>
      <p:sp>
        <p:nvSpPr>
          <p:cNvPr id="101" name="Shape 101"/>
          <p:cNvSpPr/>
          <p:nvPr/>
        </p:nvSpPr>
        <p:spPr>
          <a:xfrm>
            <a:off x="11051553" y="5404747"/>
            <a:ext cx="18985830" cy="923380"/>
          </a:xfrm>
          <a:prstGeom prst="rect">
            <a:avLst/>
          </a:prstGeom>
          <a:solidFill>
            <a:srgbClr val="262626"/>
          </a:solidFill>
          <a:ln w="76200" cap="flat" cmpd="sng">
            <a:solidFill>
              <a:srgbClr val="004F9E"/>
            </a:solidFill>
            <a:prstDash val="solid"/>
            <a:round/>
            <a:headEnd type="none" w="med" len="med"/>
            <a:tailEnd type="none" w="med" len="med"/>
          </a:ln>
        </p:spPr>
        <p:txBody>
          <a:bodyPr lIns="91425" tIns="45700" rIns="91425" bIns="45700" anchor="t" anchorCtr="0">
            <a:noAutofit/>
          </a:bodyPr>
          <a:lstStyle/>
          <a:p>
            <a:pPr marL="0" marR="0" lvl="0" indent="0" algn="ctr" rtl="0">
              <a:spcBef>
                <a:spcPts val="0"/>
              </a:spcBef>
              <a:buSzPct val="25000"/>
              <a:buNone/>
            </a:pPr>
            <a:r>
              <a:rPr lang="en-US" sz="5400" b="1" dirty="0">
                <a:solidFill>
                  <a:schemeClr val="lt1"/>
                </a:solidFill>
                <a:latin typeface="Arial Narrow"/>
                <a:ea typeface="Arial Narrow"/>
                <a:cs typeface="Arial Narrow"/>
                <a:sym typeface="Arial Narrow"/>
              </a:rPr>
              <a:t>RESULTS</a:t>
            </a:r>
          </a:p>
        </p:txBody>
      </p:sp>
      <p:sp>
        <p:nvSpPr>
          <p:cNvPr id="57" name="Shape 95"/>
          <p:cNvSpPr txBox="1"/>
          <p:nvPr/>
        </p:nvSpPr>
        <p:spPr>
          <a:xfrm>
            <a:off x="422395" y="6577782"/>
            <a:ext cx="10047834" cy="8624259"/>
          </a:xfrm>
          <a:prstGeom prst="rect">
            <a:avLst/>
          </a:prstGeom>
          <a:solidFill>
            <a:schemeClr val="bg1">
              <a:lumMod val="95000"/>
            </a:schemeClr>
          </a:solidFill>
          <a:ln>
            <a:solidFill>
              <a:schemeClr val="accent4"/>
            </a:solidFill>
          </a:ln>
        </p:spPr>
        <p:txBody>
          <a:bodyPr lIns="91425" tIns="45700" rIns="91425" bIns="45700" anchor="t" anchorCtr="0">
            <a:noAutofit/>
          </a:bodyPr>
          <a:lstStyle/>
          <a:p>
            <a:pPr marL="342900" lvl="0" indent="-342900" algn="just">
              <a:spcBef>
                <a:spcPts val="1200"/>
              </a:spcBef>
              <a:buClr>
                <a:schemeClr val="dk1"/>
              </a:buClr>
              <a:buSzPct val="100000"/>
              <a:buFont typeface="Arial"/>
              <a:buChar char="•"/>
            </a:pPr>
            <a:r>
              <a:rPr lang="en-US" sz="2400" dirty="0">
                <a:latin typeface="Arial Narrow" panose="020B0606020202030204" pitchFamily="34" charset="0"/>
              </a:rPr>
              <a:t>Miami VA Healthcare System (MVAHS) as part of the Veterans Integrated Service Network (VISN) 8 contracted VA Health Resource Center (HRC) national call center in May 2017 to decrease the average speed to answer (ASA) veteran’s calls and to decrease call abandonment rates (ABN%) to improve patient care.</a:t>
            </a:r>
          </a:p>
          <a:p>
            <a:pPr lvl="0" algn="just">
              <a:buClr>
                <a:schemeClr val="dk1"/>
              </a:buClr>
              <a:buSzPct val="100000"/>
            </a:pPr>
            <a:endParaRPr lang="en-US" sz="1200" dirty="0">
              <a:latin typeface="Arial Narrow" panose="020B0606020202030204" pitchFamily="34" charset="0"/>
            </a:endParaRPr>
          </a:p>
          <a:p>
            <a:pPr marL="342900" indent="-342900" algn="just">
              <a:buClr>
                <a:schemeClr val="dk1"/>
              </a:buClr>
              <a:buSzPct val="100000"/>
              <a:buFont typeface="Arial"/>
              <a:buChar char="•"/>
            </a:pPr>
            <a:r>
              <a:rPr lang="en-US" sz="2400" dirty="0">
                <a:latin typeface="Arial Narrow" panose="020B0606020202030204" pitchFamily="34" charset="0"/>
              </a:rPr>
              <a:t>Goal ABN% is &lt; 5% and ASA (sec) is &lt; 30 seconds.</a:t>
            </a:r>
          </a:p>
          <a:p>
            <a:pPr marL="342900" indent="-342900" algn="just">
              <a:buClr>
                <a:schemeClr val="dk1"/>
              </a:buClr>
              <a:buSzPct val="100000"/>
              <a:buFont typeface="Arial"/>
              <a:buChar char="•"/>
            </a:pPr>
            <a:endParaRPr lang="en-US" sz="1200" dirty="0">
              <a:latin typeface="Arial Narrow" panose="020B0606020202030204" pitchFamily="34" charset="0"/>
            </a:endParaRPr>
          </a:p>
          <a:p>
            <a:pPr marL="342900" indent="-342900" algn="just">
              <a:buClr>
                <a:schemeClr val="dk1"/>
              </a:buClr>
              <a:buSzPct val="100000"/>
              <a:buFont typeface="Arial"/>
              <a:buChar char="•"/>
            </a:pPr>
            <a:r>
              <a:rPr lang="en-US" sz="2400" dirty="0">
                <a:latin typeface="Arial Narrow" panose="020B0606020202030204" pitchFamily="34" charset="0"/>
              </a:rPr>
              <a:t>Representatives at the national call center have the ability to process prescription refills, track packages, and answer formulary questions. First-call resolution failures are categorized by priority level (Urgent, High, and Medium) and are referred back to the local call center as service requests (SR). </a:t>
            </a:r>
            <a:endParaRPr lang="en-US" sz="1000" dirty="0">
              <a:latin typeface="Arial Narrow" panose="020B0606020202030204" pitchFamily="34" charset="0"/>
            </a:endParaRPr>
          </a:p>
          <a:p>
            <a:pPr marL="342900" indent="-342900" algn="just">
              <a:buClr>
                <a:schemeClr val="dk1"/>
              </a:buClr>
              <a:buSzPct val="100000"/>
              <a:buFont typeface="Arial"/>
              <a:buChar char="•"/>
            </a:pPr>
            <a:endParaRPr lang="en-US" sz="1200" dirty="0">
              <a:latin typeface="Arial Narrow" panose="020B0606020202030204" pitchFamily="34" charset="0"/>
            </a:endParaRPr>
          </a:p>
          <a:p>
            <a:pPr marL="342900" lvl="0" indent="-342900" algn="just">
              <a:buClr>
                <a:schemeClr val="dk1"/>
              </a:buClr>
              <a:buSzPct val="100000"/>
              <a:buFont typeface="Arial"/>
              <a:buChar char="•"/>
            </a:pPr>
            <a:r>
              <a:rPr lang="en-US" sz="2400" dirty="0">
                <a:latin typeface="Arial Narrow" panose="020B0606020202030204" pitchFamily="34" charset="0"/>
              </a:rPr>
              <a:t>HRC monitors call demand, average call handling time, ASA (sec), and ABN% to ensure staffing levels and resources are maintained. </a:t>
            </a:r>
          </a:p>
          <a:p>
            <a:pPr marL="342900" lvl="0" indent="-342900" algn="just">
              <a:buClr>
                <a:schemeClr val="dk1"/>
              </a:buClr>
              <a:buSzPct val="100000"/>
              <a:buFont typeface="Arial"/>
              <a:buChar char="•"/>
            </a:pPr>
            <a:endParaRPr lang="en-US" sz="1200" dirty="0">
              <a:latin typeface="Arial Narrow" panose="020B0606020202030204" pitchFamily="34" charset="0"/>
            </a:endParaRPr>
          </a:p>
          <a:p>
            <a:pPr marL="342900" lvl="0" indent="-342900" algn="just">
              <a:buClr>
                <a:schemeClr val="dk1"/>
              </a:buClr>
              <a:buSzPct val="100000"/>
              <a:buFont typeface="Arial"/>
              <a:buChar char="•"/>
            </a:pPr>
            <a:r>
              <a:rPr lang="en-US" sz="2400" dirty="0">
                <a:latin typeface="Arial Narrow" panose="020B0606020202030204" pitchFamily="34" charset="0"/>
              </a:rPr>
              <a:t>The local call center staffing levels were not sufficient to meet both national goals and in Sept/Oct 2016 the loss of one call center technician resulted in an increase in both ASA and ABN%.</a:t>
            </a:r>
          </a:p>
          <a:p>
            <a:pPr marL="342900" indent="-342900" algn="just">
              <a:buClr>
                <a:schemeClr val="dk1"/>
              </a:buClr>
              <a:buSzPct val="100000"/>
              <a:buFont typeface="Arial"/>
              <a:buChar char="•"/>
            </a:pPr>
            <a:endParaRPr lang="en-US" sz="1200" dirty="0">
              <a:latin typeface="Arial Narrow" panose="020B0606020202030204" pitchFamily="34" charset="0"/>
            </a:endParaRPr>
          </a:p>
          <a:p>
            <a:pPr marL="342900" indent="-342900" algn="just">
              <a:buClr>
                <a:schemeClr val="dk1"/>
              </a:buClr>
              <a:buSzPct val="100000"/>
              <a:buFont typeface="Arial"/>
              <a:buChar char="•"/>
            </a:pPr>
            <a:r>
              <a:rPr lang="en-US" sz="2400" dirty="0">
                <a:latin typeface="Arial Narrow" panose="020B0606020202030204" pitchFamily="34" charset="0"/>
              </a:rPr>
              <a:t>All calls are routed via one designated VISN phone number, therefore monthly reports by HRC cannot provide individual facility metrics. Performance reports are provided by the 10th day of each month specifying Calls Offered, Calls Handled, Total Contacts, ABN%, Customer Satisfaction, and ASA (sec).</a:t>
            </a:r>
          </a:p>
          <a:p>
            <a:pPr marL="342900" lvl="0" indent="-342900" algn="just">
              <a:buClr>
                <a:schemeClr val="dk1"/>
              </a:buClr>
              <a:buSzPct val="100000"/>
              <a:buFont typeface="Arial"/>
              <a:buChar char="•"/>
            </a:pPr>
            <a:endParaRPr lang="en-US" sz="1200" dirty="0">
              <a:latin typeface="Arial Narrow" panose="020B0606020202030204" pitchFamily="34" charset="0"/>
            </a:endParaRPr>
          </a:p>
          <a:p>
            <a:pPr marL="342900" indent="-342900" algn="just">
              <a:buClr>
                <a:schemeClr val="dk1"/>
              </a:buClr>
              <a:buSzPct val="100000"/>
              <a:buFont typeface="Arial"/>
              <a:buChar char="•"/>
            </a:pPr>
            <a:r>
              <a:rPr lang="en-US" sz="2400" dirty="0">
                <a:latin typeface="Arial Narrow" panose="020B0606020202030204" pitchFamily="34" charset="0"/>
              </a:rPr>
              <a:t>Individual facility cost for MVAHS is $42,323/month for a maximum of 7,064 calls offered/month, translating to approximately $5.99 per call.</a:t>
            </a:r>
          </a:p>
        </p:txBody>
      </p:sp>
      <p:sp>
        <p:nvSpPr>
          <p:cNvPr id="62" name="Shape 94"/>
          <p:cNvSpPr/>
          <p:nvPr/>
        </p:nvSpPr>
        <p:spPr>
          <a:xfrm>
            <a:off x="418810" y="5415193"/>
            <a:ext cx="10055226" cy="912934"/>
          </a:xfrm>
          <a:prstGeom prst="rect">
            <a:avLst/>
          </a:prstGeom>
          <a:solidFill>
            <a:srgbClr val="262626"/>
          </a:solidFill>
          <a:ln w="76200" cap="flat" cmpd="sng">
            <a:solidFill>
              <a:srgbClr val="004F9E"/>
            </a:solidFill>
            <a:prstDash val="solid"/>
            <a:round/>
            <a:headEnd type="none" w="med" len="med"/>
            <a:tailEnd type="none" w="med" len="med"/>
          </a:ln>
        </p:spPr>
        <p:txBody>
          <a:bodyPr lIns="91425" tIns="45700" rIns="91425" bIns="45700" anchor="t" anchorCtr="0">
            <a:noAutofit/>
          </a:bodyPr>
          <a:lstStyle/>
          <a:p>
            <a:pPr marL="0" marR="0" lvl="0" indent="0" algn="ctr" rtl="0">
              <a:spcBef>
                <a:spcPts val="0"/>
              </a:spcBef>
              <a:buSzPct val="25000"/>
              <a:buNone/>
            </a:pPr>
            <a:r>
              <a:rPr lang="en-US" sz="5400" b="1" dirty="0">
                <a:solidFill>
                  <a:schemeClr val="lt1"/>
                </a:solidFill>
                <a:latin typeface="Arial Narrow" panose="020B0606020202030204" pitchFamily="34" charset="0"/>
                <a:ea typeface="Calibri"/>
                <a:cs typeface="Calibri"/>
                <a:sym typeface="Calibri"/>
              </a:rPr>
              <a:t>BACKGROUND</a:t>
            </a:r>
          </a:p>
        </p:txBody>
      </p:sp>
      <p:sp>
        <p:nvSpPr>
          <p:cNvPr id="70" name="Shape 100"/>
          <p:cNvSpPr/>
          <p:nvPr/>
        </p:nvSpPr>
        <p:spPr>
          <a:xfrm>
            <a:off x="30590833" y="29370529"/>
            <a:ext cx="10189269" cy="933791"/>
          </a:xfrm>
          <a:prstGeom prst="rect">
            <a:avLst/>
          </a:prstGeom>
          <a:solidFill>
            <a:srgbClr val="262626"/>
          </a:solidFill>
          <a:ln w="76200" cap="flat" cmpd="sng">
            <a:solidFill>
              <a:srgbClr val="004F9E"/>
            </a:solidFill>
            <a:prstDash val="solid"/>
            <a:round/>
            <a:headEnd type="none" w="med" len="med"/>
            <a:tailEnd type="none" w="med" len="med"/>
          </a:ln>
        </p:spPr>
        <p:txBody>
          <a:bodyPr lIns="91425" tIns="45700" rIns="91425" bIns="45700" anchor="t" anchorCtr="0">
            <a:noAutofit/>
          </a:bodyPr>
          <a:lstStyle/>
          <a:p>
            <a:pPr marL="0" marR="0" lvl="0" indent="0" algn="ctr" rtl="0">
              <a:spcBef>
                <a:spcPts val="0"/>
              </a:spcBef>
              <a:buSzPct val="25000"/>
              <a:buNone/>
            </a:pPr>
            <a:r>
              <a:rPr lang="en-US" sz="5400" b="1" dirty="0">
                <a:solidFill>
                  <a:schemeClr val="lt1"/>
                </a:solidFill>
                <a:latin typeface="Arial Narrow"/>
                <a:ea typeface="Arial Narrow"/>
                <a:cs typeface="Arial Narrow"/>
                <a:sym typeface="Arial Narrow"/>
              </a:rPr>
              <a:t>DISCLOSURES</a:t>
            </a:r>
          </a:p>
        </p:txBody>
      </p:sp>
      <p:sp>
        <p:nvSpPr>
          <p:cNvPr id="71" name="Shape 104"/>
          <p:cNvSpPr txBox="1"/>
          <p:nvPr/>
        </p:nvSpPr>
        <p:spPr>
          <a:xfrm>
            <a:off x="30590836" y="30503674"/>
            <a:ext cx="10189266" cy="1880604"/>
          </a:xfrm>
          <a:prstGeom prst="rect">
            <a:avLst/>
          </a:prstGeom>
          <a:solidFill>
            <a:schemeClr val="bg1">
              <a:lumMod val="95000"/>
            </a:schemeClr>
          </a:solidFill>
          <a:ln>
            <a:solidFill>
              <a:schemeClr val="accent4"/>
            </a:solidFill>
          </a:ln>
        </p:spPr>
        <p:txBody>
          <a:bodyPr lIns="91425" tIns="45700" rIns="91425" bIns="45700" anchor="t" anchorCtr="0">
            <a:noAutofit/>
          </a:bodyPr>
          <a:lstStyle/>
          <a:p>
            <a:pPr lvl="1" algn="just"/>
            <a:r>
              <a:rPr lang="en-US" sz="1900" dirty="0">
                <a:latin typeface="Arial Narrow"/>
                <a:ea typeface="Arial Narrow"/>
                <a:cs typeface="Arial Narrow"/>
                <a:sym typeface="Arial Narrow"/>
              </a:rPr>
              <a:t>Authors of this presentation have the following to disclose concerning possible financial or personal relationships with commercial entities that may have a direct or indirect interest in the subject matter of this presentation. </a:t>
            </a:r>
          </a:p>
          <a:p>
            <a:pPr lvl="1" algn="just"/>
            <a:endParaRPr lang="en-US" sz="1900" dirty="0">
              <a:latin typeface="Arial Narrow"/>
              <a:ea typeface="Arial Narrow"/>
              <a:cs typeface="Arial Narrow"/>
              <a:sym typeface="Arial Narrow"/>
            </a:endParaRPr>
          </a:p>
          <a:p>
            <a:pPr lvl="1" algn="just"/>
            <a:r>
              <a:rPr lang="en-US" sz="1900" dirty="0">
                <a:latin typeface="Arial Narrow"/>
                <a:ea typeface="Arial Narrow"/>
                <a:cs typeface="Arial Narrow"/>
                <a:sym typeface="Arial Narrow"/>
              </a:rPr>
              <a:t>Manuel J. Del Rio: Nothing to disclose 		Patricia Fernandez-Quevedo: Nothing to disclose</a:t>
            </a:r>
          </a:p>
          <a:p>
            <a:pPr lvl="1" algn="just"/>
            <a:r>
              <a:rPr lang="en-US" sz="1900" dirty="0">
                <a:latin typeface="Arial Narrow"/>
                <a:ea typeface="Arial Narrow"/>
                <a:cs typeface="Arial Narrow"/>
                <a:sym typeface="Arial Narrow"/>
              </a:rPr>
              <a:t>Stephanie A. Gomez: Nothing to disclose		Mara Z. Carrasquillo: Nothing to disclose</a:t>
            </a:r>
          </a:p>
          <a:p>
            <a:pPr lvl="1" algn="just"/>
            <a:r>
              <a:rPr lang="en-US" sz="1900" dirty="0">
                <a:latin typeface="Arial Narrow"/>
                <a:ea typeface="Arial Narrow"/>
                <a:cs typeface="Arial Narrow"/>
                <a:sym typeface="Arial Narrow"/>
              </a:rPr>
              <a:t>Alexandria Cabrera Yao: Nothing to disclose 	</a:t>
            </a:r>
          </a:p>
        </p:txBody>
      </p:sp>
      <p:graphicFrame>
        <p:nvGraphicFramePr>
          <p:cNvPr id="4" name="Chart 3"/>
          <p:cNvGraphicFramePr/>
          <p:nvPr>
            <p:extLst>
              <p:ext uri="{D42A27DB-BD31-4B8C-83A1-F6EECF244321}">
                <p14:modId xmlns:p14="http://schemas.microsoft.com/office/powerpoint/2010/main" val="1499256450"/>
              </p:ext>
            </p:extLst>
          </p:nvPr>
        </p:nvGraphicFramePr>
        <p:xfrm>
          <a:off x="11051653" y="21399531"/>
          <a:ext cx="10141341" cy="11134927"/>
        </p:xfrm>
        <a:graphic>
          <a:graphicData uri="http://schemas.openxmlformats.org/drawingml/2006/chart">
            <c:chart xmlns:c="http://schemas.openxmlformats.org/drawingml/2006/chart" xmlns:r="http://schemas.openxmlformats.org/officeDocument/2006/relationships" r:id="rId3"/>
          </a:graphicData>
        </a:graphic>
      </p:graphicFrame>
      <p:sp>
        <p:nvSpPr>
          <p:cNvPr id="37" name="Shape 103"/>
          <p:cNvSpPr txBox="1"/>
          <p:nvPr/>
        </p:nvSpPr>
        <p:spPr>
          <a:xfrm>
            <a:off x="416804" y="16667026"/>
            <a:ext cx="10076545" cy="1362922"/>
          </a:xfrm>
          <a:prstGeom prst="rect">
            <a:avLst/>
          </a:prstGeom>
          <a:solidFill>
            <a:schemeClr val="bg1">
              <a:lumMod val="95000"/>
            </a:schemeClr>
          </a:solidFill>
          <a:ln>
            <a:solidFill>
              <a:schemeClr val="accent4"/>
            </a:solidFill>
          </a:ln>
        </p:spPr>
        <p:txBody>
          <a:bodyPr lIns="91425" tIns="45700" rIns="91425" bIns="45700" anchor="t" anchorCtr="0">
            <a:noAutofit/>
          </a:bodyPr>
          <a:lstStyle/>
          <a:p>
            <a:pPr marL="342900" lvl="0" indent="-342900" algn="just">
              <a:buClr>
                <a:schemeClr val="dk1"/>
              </a:buClr>
              <a:buSzPct val="100000"/>
              <a:buFont typeface="Arial"/>
              <a:buChar char="•"/>
            </a:pPr>
            <a:r>
              <a:rPr lang="en-US" sz="2800" dirty="0">
                <a:latin typeface="Arial Narrow" panose="020B0606020202030204" pitchFamily="34" charset="0"/>
              </a:rPr>
              <a:t>To compare and evaluate the quality of service and cost effectiveness between the previous customer service method and the currently contracted national call center. </a:t>
            </a:r>
            <a:endParaRPr lang="en-US" sz="2800" dirty="0">
              <a:solidFill>
                <a:schemeClr val="dk1"/>
              </a:solidFill>
              <a:latin typeface="Arial Narrow" panose="020B0606020202030204" pitchFamily="34" charset="0"/>
              <a:ea typeface="Arial Narrow"/>
              <a:cs typeface="Arial Narrow"/>
              <a:sym typeface="Arial Narrow"/>
            </a:endParaRPr>
          </a:p>
          <a:p>
            <a:pPr lvl="0" algn="just">
              <a:buClr>
                <a:schemeClr val="dk1"/>
              </a:buClr>
              <a:buSzPct val="100000"/>
            </a:pPr>
            <a:endParaRPr lang="en-US" sz="2800" dirty="0">
              <a:solidFill>
                <a:schemeClr val="dk1"/>
              </a:solidFill>
              <a:latin typeface="Arial Narrow" panose="020B0606020202030204" pitchFamily="34" charset="0"/>
              <a:ea typeface="Arial Narrow"/>
              <a:cs typeface="Arial Narrow"/>
              <a:sym typeface="Arial Narrow"/>
            </a:endParaRPr>
          </a:p>
        </p:txBody>
      </p:sp>
      <p:sp>
        <p:nvSpPr>
          <p:cNvPr id="39" name="Shape 94"/>
          <p:cNvSpPr/>
          <p:nvPr/>
        </p:nvSpPr>
        <p:spPr>
          <a:xfrm>
            <a:off x="461539" y="15475333"/>
            <a:ext cx="10055226" cy="912934"/>
          </a:xfrm>
          <a:prstGeom prst="rect">
            <a:avLst/>
          </a:prstGeom>
          <a:solidFill>
            <a:srgbClr val="262626"/>
          </a:solidFill>
          <a:ln w="76200" cap="flat" cmpd="sng">
            <a:solidFill>
              <a:srgbClr val="004F9E"/>
            </a:solidFill>
            <a:prstDash val="solid"/>
            <a:round/>
            <a:headEnd type="none" w="med" len="med"/>
            <a:tailEnd type="none" w="med" len="med"/>
          </a:ln>
        </p:spPr>
        <p:txBody>
          <a:bodyPr lIns="91425" tIns="45700" rIns="91425" bIns="45700" anchor="t" anchorCtr="0">
            <a:noAutofit/>
          </a:bodyPr>
          <a:lstStyle/>
          <a:p>
            <a:pPr marL="0" marR="0" lvl="0" indent="0" algn="ctr" rtl="0">
              <a:spcBef>
                <a:spcPts val="0"/>
              </a:spcBef>
              <a:buSzPct val="25000"/>
              <a:buNone/>
            </a:pPr>
            <a:r>
              <a:rPr lang="en-US" sz="5400" b="1" dirty="0">
                <a:solidFill>
                  <a:schemeClr val="lt1"/>
                </a:solidFill>
                <a:latin typeface="Arial Narrow" panose="020B0606020202030204" pitchFamily="34" charset="0"/>
                <a:ea typeface="Calibri"/>
                <a:cs typeface="Calibri"/>
                <a:sym typeface="Calibri"/>
              </a:rPr>
              <a:t>PURPOSE</a:t>
            </a:r>
          </a:p>
        </p:txBody>
      </p:sp>
      <p:sp>
        <p:nvSpPr>
          <p:cNvPr id="9" name="TextBox 8"/>
          <p:cNvSpPr txBox="1"/>
          <p:nvPr/>
        </p:nvSpPr>
        <p:spPr>
          <a:xfrm>
            <a:off x="10992715" y="6582357"/>
            <a:ext cx="10173309" cy="830997"/>
          </a:xfrm>
          <a:prstGeom prst="rect">
            <a:avLst/>
          </a:prstGeom>
          <a:noFill/>
        </p:spPr>
        <p:txBody>
          <a:bodyPr wrap="square" rtlCol="0">
            <a:spAutoFit/>
          </a:bodyPr>
          <a:lstStyle/>
          <a:p>
            <a:pPr algn="just"/>
            <a:r>
              <a:rPr lang="en-US" sz="2400" b="1" dirty="0">
                <a:latin typeface="Arial Narrow" panose="020B0606020202030204" pitchFamily="34" charset="0"/>
              </a:rPr>
              <a:t>Figure 1: Abandonment Rates (ABN %) for local call center compared to national call center (May-Oct  2015-2017).</a:t>
            </a:r>
          </a:p>
        </p:txBody>
      </p:sp>
      <p:sp>
        <p:nvSpPr>
          <p:cNvPr id="51" name="TextBox 50"/>
          <p:cNvSpPr txBox="1"/>
          <p:nvPr/>
        </p:nvSpPr>
        <p:spPr>
          <a:xfrm>
            <a:off x="11034695" y="20371715"/>
            <a:ext cx="10131954" cy="830997"/>
          </a:xfrm>
          <a:prstGeom prst="rect">
            <a:avLst/>
          </a:prstGeom>
          <a:noFill/>
        </p:spPr>
        <p:txBody>
          <a:bodyPr wrap="square" rtlCol="0">
            <a:spAutoFit/>
          </a:bodyPr>
          <a:lstStyle/>
          <a:p>
            <a:pPr algn="just"/>
            <a:r>
              <a:rPr lang="en-US" sz="2400" b="1" dirty="0">
                <a:latin typeface="Arial Narrow" panose="020B0606020202030204" pitchFamily="34" charset="0"/>
              </a:rPr>
              <a:t>Figure 5: Most common service requests (SR) received by the national call center with number of referred calls from the total SR counts.</a:t>
            </a:r>
          </a:p>
        </p:txBody>
      </p:sp>
      <p:graphicFrame>
        <p:nvGraphicFramePr>
          <p:cNvPr id="2" name="Diagram 1"/>
          <p:cNvGraphicFramePr/>
          <p:nvPr>
            <p:extLst>
              <p:ext uri="{D42A27DB-BD31-4B8C-83A1-F6EECF244321}">
                <p14:modId xmlns:p14="http://schemas.microsoft.com/office/powerpoint/2010/main" val="2637962338"/>
              </p:ext>
            </p:extLst>
          </p:nvPr>
        </p:nvGraphicFramePr>
        <p:xfrm>
          <a:off x="21503240" y="7635916"/>
          <a:ext cx="8574601" cy="525613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7" name="Group 6"/>
          <p:cNvGrpSpPr/>
          <p:nvPr/>
        </p:nvGrpSpPr>
        <p:grpSpPr>
          <a:xfrm>
            <a:off x="231817" y="19672529"/>
            <a:ext cx="10414452" cy="12711750"/>
            <a:chOff x="368097" y="22312358"/>
            <a:chExt cx="10414452" cy="10455839"/>
          </a:xfrm>
        </p:grpSpPr>
        <p:sp>
          <p:nvSpPr>
            <p:cNvPr id="12" name="Rectangle 11"/>
            <p:cNvSpPr/>
            <p:nvPr/>
          </p:nvSpPr>
          <p:spPr>
            <a:xfrm>
              <a:off x="368097" y="22330611"/>
              <a:ext cx="10414452" cy="10437586"/>
            </a:xfrm>
            <a:prstGeom prst="rect">
              <a:avLst/>
            </a:prstGeom>
            <a:noFill/>
            <a:ln>
              <a:noFill/>
            </a:ln>
          </p:spPr>
        </p:sp>
        <p:sp>
          <p:nvSpPr>
            <p:cNvPr id="14" name="Freeform: Shape 13"/>
            <p:cNvSpPr/>
            <p:nvPr/>
          </p:nvSpPr>
          <p:spPr>
            <a:xfrm>
              <a:off x="494649" y="22312358"/>
              <a:ext cx="4534829" cy="2340735"/>
            </a:xfrm>
            <a:custGeom>
              <a:avLst/>
              <a:gdLst>
                <a:gd name="connsiteX0" fmla="*/ 0 w 4426459"/>
                <a:gd name="connsiteY0" fmla="*/ 0 h 2549636"/>
                <a:gd name="connsiteX1" fmla="*/ 4426459 w 4426459"/>
                <a:gd name="connsiteY1" fmla="*/ 0 h 2549636"/>
                <a:gd name="connsiteX2" fmla="*/ 4426459 w 4426459"/>
                <a:gd name="connsiteY2" fmla="*/ 2549636 h 2549636"/>
                <a:gd name="connsiteX3" fmla="*/ 0 w 4426459"/>
                <a:gd name="connsiteY3" fmla="*/ 2549636 h 2549636"/>
                <a:gd name="connsiteX4" fmla="*/ 0 w 4426459"/>
                <a:gd name="connsiteY4" fmla="*/ 0 h 2549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26459" h="2549636">
                  <a:moveTo>
                    <a:pt x="0" y="0"/>
                  </a:moveTo>
                  <a:lnTo>
                    <a:pt x="4426459" y="0"/>
                  </a:lnTo>
                  <a:lnTo>
                    <a:pt x="4426459" y="2549636"/>
                  </a:lnTo>
                  <a:lnTo>
                    <a:pt x="0" y="2549636"/>
                  </a:lnTo>
                  <a:lnTo>
                    <a:pt x="0" y="0"/>
                  </a:lnTo>
                  <a:close/>
                </a:path>
              </a:pathLst>
            </a:custGeom>
            <a:solidFill>
              <a:schemeClr val="accent6">
                <a:lumMod val="75000"/>
              </a:schemeClr>
            </a:solidFill>
          </p:spPr>
          <p:style>
            <a:lnRef idx="2">
              <a:schemeClr val="lt1">
                <a:hueOff val="0"/>
                <a:satOff val="0"/>
                <a:lumOff val="0"/>
                <a:alphaOff val="0"/>
              </a:schemeClr>
            </a:lnRef>
            <a:fillRef idx="1">
              <a:schemeClr val="accent3">
                <a:shade val="50000"/>
                <a:hueOff val="0"/>
                <a:satOff val="0"/>
                <a:lumOff val="0"/>
                <a:alphaOff val="0"/>
              </a:schemeClr>
            </a:fillRef>
            <a:effectRef idx="0">
              <a:schemeClr val="accent3">
                <a:shade val="50000"/>
                <a:hueOff val="0"/>
                <a:satOff val="0"/>
                <a:lumOff val="0"/>
                <a:alphaOff val="0"/>
              </a:schemeClr>
            </a:effectRef>
            <a:fontRef idx="minor">
              <a:schemeClr val="lt1"/>
            </a:fontRef>
          </p:style>
          <p:txBody>
            <a:bodyPr spcFirstLastPara="0" vert="horz" wrap="square" lIns="170688" tIns="170688" rIns="170688" bIns="170688" numCol="1" spcCol="1270" anchor="t" anchorCtr="0">
              <a:noAutofit/>
            </a:bodyPr>
            <a:lstStyle/>
            <a:p>
              <a:pPr marL="0" lvl="0" indent="0" algn="l" defTabSz="1066800">
                <a:lnSpc>
                  <a:spcPct val="90000"/>
                </a:lnSpc>
                <a:spcBef>
                  <a:spcPts val="1200"/>
                </a:spcBef>
                <a:spcAft>
                  <a:spcPct val="35000"/>
                </a:spcAft>
                <a:buClr>
                  <a:schemeClr val="dk1"/>
                </a:buClr>
                <a:buSzPct val="100000"/>
                <a:buFont typeface="Arial" panose="020B0604020202020204" pitchFamily="34" charset="0"/>
                <a:buNone/>
              </a:pPr>
              <a:r>
                <a:rPr lang="en-US" sz="2500" b="1" kern="1200" dirty="0">
                  <a:solidFill>
                    <a:schemeClr val="tx1"/>
                  </a:solidFill>
                  <a:latin typeface="Arial Narrow" panose="020B0606020202030204" pitchFamily="34" charset="0"/>
                </a:rPr>
                <a:t>Evaluated retrospective data from local call center for May-Oct 2015 and 2016:</a:t>
              </a:r>
            </a:p>
            <a:p>
              <a:pPr marL="228600" lvl="1" indent="-228600" algn="l" defTabSz="1066800">
                <a:lnSpc>
                  <a:spcPct val="90000"/>
                </a:lnSpc>
                <a:spcBef>
                  <a:spcPts val="1200"/>
                </a:spcBef>
                <a:spcAft>
                  <a:spcPct val="15000"/>
                </a:spcAft>
                <a:buClr>
                  <a:schemeClr val="dk1"/>
                </a:buClr>
                <a:buSzPct val="100000"/>
                <a:buFont typeface="Arial" panose="020B0604020202020204" pitchFamily="34" charset="0"/>
                <a:buChar char="•"/>
              </a:pPr>
              <a:r>
                <a:rPr lang="en-US" sz="2500" b="1" kern="1200" dirty="0">
                  <a:solidFill>
                    <a:schemeClr val="tx1"/>
                  </a:solidFill>
                  <a:latin typeface="Arial Narrow" panose="020B0606020202030204" pitchFamily="34" charset="0"/>
                </a:rPr>
                <a:t>Total number of calls</a:t>
              </a:r>
            </a:p>
            <a:p>
              <a:pPr marL="228600" lvl="1" indent="-228600" algn="l" defTabSz="1066800">
                <a:lnSpc>
                  <a:spcPct val="90000"/>
                </a:lnSpc>
                <a:spcBef>
                  <a:spcPct val="0"/>
                </a:spcBef>
                <a:spcAft>
                  <a:spcPct val="15000"/>
                </a:spcAft>
                <a:buClr>
                  <a:schemeClr val="dk1"/>
                </a:buClr>
                <a:buSzPct val="100000"/>
                <a:buFont typeface="Arial" panose="020B0604020202020204" pitchFamily="34" charset="0"/>
                <a:buChar char="•"/>
              </a:pPr>
              <a:endParaRPr lang="en-US" sz="1200" b="1" kern="1200" dirty="0">
                <a:solidFill>
                  <a:schemeClr val="tx1"/>
                </a:solidFill>
                <a:latin typeface="Arial Narrow" panose="020B0606020202030204" pitchFamily="34" charset="0"/>
              </a:endParaRPr>
            </a:p>
            <a:p>
              <a:pPr marL="228600" lvl="1" indent="-228600" algn="l" defTabSz="1066800">
                <a:lnSpc>
                  <a:spcPct val="90000"/>
                </a:lnSpc>
                <a:spcBef>
                  <a:spcPct val="0"/>
                </a:spcBef>
                <a:spcAft>
                  <a:spcPct val="15000"/>
                </a:spcAft>
                <a:buClr>
                  <a:schemeClr val="dk1"/>
                </a:buClr>
                <a:buSzPct val="100000"/>
                <a:buFont typeface="Arial" panose="020B0604020202020204" pitchFamily="34" charset="0"/>
                <a:buChar char="•"/>
              </a:pPr>
              <a:r>
                <a:rPr lang="en-US" sz="2500" b="1" kern="1200" dirty="0">
                  <a:solidFill>
                    <a:schemeClr val="tx1"/>
                  </a:solidFill>
                  <a:latin typeface="Arial Narrow" panose="020B0606020202030204" pitchFamily="34" charset="0"/>
                </a:rPr>
                <a:t>ABN% and ASA sec</a:t>
              </a:r>
            </a:p>
          </p:txBody>
        </p:sp>
        <p:sp>
          <p:nvSpPr>
            <p:cNvPr id="16" name="Freeform: Shape 15"/>
            <p:cNvSpPr/>
            <p:nvPr/>
          </p:nvSpPr>
          <p:spPr>
            <a:xfrm>
              <a:off x="2669930" y="24937651"/>
              <a:ext cx="5396434" cy="682466"/>
            </a:xfrm>
            <a:custGeom>
              <a:avLst/>
              <a:gdLst>
                <a:gd name="connsiteX0" fmla="*/ 5375362 w 5375362"/>
                <a:gd name="connsiteY0" fmla="*/ 0 h 539268"/>
                <a:gd name="connsiteX1" fmla="*/ 5375362 w 5375362"/>
                <a:gd name="connsiteY1" fmla="*/ 286734 h 539268"/>
                <a:gd name="connsiteX2" fmla="*/ 0 w 5375362"/>
                <a:gd name="connsiteY2" fmla="*/ 286734 h 539268"/>
                <a:gd name="connsiteX3" fmla="*/ 0 w 5375362"/>
                <a:gd name="connsiteY3" fmla="*/ 539268 h 539268"/>
              </a:gdLst>
              <a:ahLst/>
              <a:cxnLst>
                <a:cxn ang="0">
                  <a:pos x="connsiteX0" y="connsiteY0"/>
                </a:cxn>
                <a:cxn ang="0">
                  <a:pos x="connsiteX1" y="connsiteY1"/>
                </a:cxn>
                <a:cxn ang="0">
                  <a:pos x="connsiteX2" y="connsiteY2"/>
                </a:cxn>
                <a:cxn ang="0">
                  <a:pos x="connsiteX3" y="connsiteY3"/>
                </a:cxn>
              </a:cxnLst>
              <a:rect l="l" t="t" r="r" b="b"/>
              <a:pathLst>
                <a:path w="5375362" h="539268">
                  <a:moveTo>
                    <a:pt x="5375362" y="0"/>
                  </a:moveTo>
                  <a:lnTo>
                    <a:pt x="5375362" y="286734"/>
                  </a:lnTo>
                  <a:lnTo>
                    <a:pt x="0" y="286734"/>
                  </a:lnTo>
                  <a:lnTo>
                    <a:pt x="0" y="539268"/>
                  </a:lnTo>
                </a:path>
              </a:pathLst>
            </a:custGeom>
            <a:noFill/>
            <a:ln w="53975">
              <a:solidFill>
                <a:srgbClr val="FFFFFF"/>
              </a:solidFill>
              <a:tailEnd type="arrow"/>
            </a:ln>
          </p:spPr>
          <p:style>
            <a:lnRef idx="3">
              <a:schemeClr val="dk1"/>
            </a:lnRef>
            <a:fillRef idx="0">
              <a:schemeClr val="dk1"/>
            </a:fillRef>
            <a:effectRef idx="2">
              <a:schemeClr val="dk1"/>
            </a:effectRef>
            <a:fontRef idx="minor">
              <a:schemeClr val="tx1">
                <a:hueOff val="0"/>
                <a:satOff val="0"/>
                <a:lumOff val="0"/>
                <a:alphaOff val="0"/>
              </a:schemeClr>
            </a:fontRef>
          </p:style>
          <p:txBody>
            <a:bodyPr spcFirstLastPara="0" vert="horz" wrap="square" lIns="2565245" tIns="265792" rIns="2565243" bIns="265792" numCol="1" spcCol="1270" anchor="ctr" anchorCtr="0">
              <a:noAutofit/>
            </a:bodyPr>
            <a:lstStyle/>
            <a:p>
              <a:pPr marL="0" lvl="0" indent="0" algn="ctr" defTabSz="800100">
                <a:lnSpc>
                  <a:spcPct val="90000"/>
                </a:lnSpc>
                <a:spcBef>
                  <a:spcPct val="0"/>
                </a:spcBef>
                <a:spcAft>
                  <a:spcPct val="35000"/>
                </a:spcAft>
                <a:buNone/>
              </a:pPr>
              <a:endParaRPr lang="en-US" sz="1800" b="0" kern="1200">
                <a:solidFill>
                  <a:schemeClr val="tx1"/>
                </a:solidFill>
                <a:latin typeface="Arial Narrow" panose="020B0606020202030204" pitchFamily="34" charset="0"/>
              </a:endParaRPr>
            </a:p>
          </p:txBody>
        </p:sp>
        <p:sp>
          <p:nvSpPr>
            <p:cNvPr id="17" name="Freeform: Shape 16"/>
            <p:cNvSpPr/>
            <p:nvPr/>
          </p:nvSpPr>
          <p:spPr>
            <a:xfrm>
              <a:off x="5590576" y="22330610"/>
              <a:ext cx="4951580" cy="2681191"/>
            </a:xfrm>
            <a:custGeom>
              <a:avLst/>
              <a:gdLst>
                <a:gd name="connsiteX0" fmla="*/ 0 w 4951580"/>
                <a:gd name="connsiteY0" fmla="*/ 0 h 2466227"/>
                <a:gd name="connsiteX1" fmla="*/ 4951580 w 4951580"/>
                <a:gd name="connsiteY1" fmla="*/ 0 h 2466227"/>
                <a:gd name="connsiteX2" fmla="*/ 4951580 w 4951580"/>
                <a:gd name="connsiteY2" fmla="*/ 2466227 h 2466227"/>
                <a:gd name="connsiteX3" fmla="*/ 0 w 4951580"/>
                <a:gd name="connsiteY3" fmla="*/ 2466227 h 2466227"/>
                <a:gd name="connsiteX4" fmla="*/ 0 w 4951580"/>
                <a:gd name="connsiteY4" fmla="*/ 0 h 2466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51580" h="2466227">
                  <a:moveTo>
                    <a:pt x="0" y="0"/>
                  </a:moveTo>
                  <a:lnTo>
                    <a:pt x="4951580" y="0"/>
                  </a:lnTo>
                  <a:lnTo>
                    <a:pt x="4951580" y="2466227"/>
                  </a:lnTo>
                  <a:lnTo>
                    <a:pt x="0" y="2466227"/>
                  </a:lnTo>
                  <a:lnTo>
                    <a:pt x="0" y="0"/>
                  </a:lnTo>
                  <a:close/>
                </a:path>
              </a:pathLst>
            </a:custGeom>
            <a:solidFill>
              <a:schemeClr val="accent4"/>
            </a:solidFill>
          </p:spPr>
          <p:style>
            <a:lnRef idx="2">
              <a:schemeClr val="lt1">
                <a:hueOff val="0"/>
                <a:satOff val="0"/>
                <a:lumOff val="0"/>
                <a:alphaOff val="0"/>
              </a:schemeClr>
            </a:lnRef>
            <a:fillRef idx="1">
              <a:schemeClr val="accent3">
                <a:shade val="50000"/>
                <a:hueOff val="148993"/>
                <a:satOff val="3449"/>
                <a:lumOff val="16198"/>
                <a:alphaOff val="0"/>
              </a:schemeClr>
            </a:fillRef>
            <a:effectRef idx="0">
              <a:schemeClr val="accent3">
                <a:shade val="50000"/>
                <a:hueOff val="148993"/>
                <a:satOff val="3449"/>
                <a:lumOff val="16198"/>
                <a:alphaOff val="0"/>
              </a:schemeClr>
            </a:effectRef>
            <a:fontRef idx="minor">
              <a:schemeClr val="lt1"/>
            </a:fontRef>
          </p:style>
          <p:txBody>
            <a:bodyPr spcFirstLastPara="0" vert="horz" wrap="square" lIns="170688" tIns="170688" rIns="170688" bIns="170688" numCol="1" spcCol="1270" anchor="t" anchorCtr="0">
              <a:noAutofit/>
            </a:bodyPr>
            <a:lstStyle/>
            <a:p>
              <a:pPr marL="0" lvl="0" indent="0" algn="l" defTabSz="1066800">
                <a:lnSpc>
                  <a:spcPct val="90000"/>
                </a:lnSpc>
                <a:spcBef>
                  <a:spcPts val="1200"/>
                </a:spcBef>
                <a:spcAft>
                  <a:spcPct val="35000"/>
                </a:spcAft>
                <a:buNone/>
              </a:pPr>
              <a:r>
                <a:rPr lang="en-US" sz="2500" b="1" kern="1200" dirty="0">
                  <a:solidFill>
                    <a:schemeClr val="tx1"/>
                  </a:solidFill>
                  <a:latin typeface="Arial Narrow" panose="020B0606020202030204" pitchFamily="34" charset="0"/>
                </a:rPr>
                <a:t>Prospective data for the national call center collected from May-Oct 2017:</a:t>
              </a:r>
            </a:p>
            <a:p>
              <a:pPr marL="228600" lvl="1" indent="-228600" algn="l" defTabSz="1066800">
                <a:lnSpc>
                  <a:spcPct val="90000"/>
                </a:lnSpc>
                <a:spcBef>
                  <a:spcPts val="1200"/>
                </a:spcBef>
                <a:spcAft>
                  <a:spcPct val="15000"/>
                </a:spcAft>
                <a:buChar char="•"/>
              </a:pPr>
              <a:r>
                <a:rPr lang="en-US" sz="2500" b="1" kern="1200" dirty="0">
                  <a:solidFill>
                    <a:schemeClr val="tx1"/>
                  </a:solidFill>
                  <a:latin typeface="Arial Narrow" panose="020B0606020202030204" pitchFamily="34" charset="0"/>
                </a:rPr>
                <a:t>Total SR types</a:t>
              </a:r>
            </a:p>
            <a:p>
              <a:pPr marL="228600" lvl="1" indent="-228600" algn="l" defTabSz="1066800">
                <a:lnSpc>
                  <a:spcPct val="90000"/>
                </a:lnSpc>
                <a:spcBef>
                  <a:spcPct val="0"/>
                </a:spcBef>
                <a:spcAft>
                  <a:spcPct val="15000"/>
                </a:spcAft>
                <a:buChar char="•"/>
              </a:pPr>
              <a:endParaRPr lang="en-US" sz="1200" b="1" kern="1200" dirty="0">
                <a:solidFill>
                  <a:schemeClr val="tx1"/>
                </a:solidFill>
                <a:latin typeface="Arial Narrow" panose="020B0606020202030204" pitchFamily="34" charset="0"/>
              </a:endParaRPr>
            </a:p>
            <a:p>
              <a:pPr marL="228600" lvl="1" indent="-228600" algn="l" defTabSz="1066800">
                <a:lnSpc>
                  <a:spcPct val="90000"/>
                </a:lnSpc>
                <a:spcBef>
                  <a:spcPct val="0"/>
                </a:spcBef>
                <a:spcAft>
                  <a:spcPct val="15000"/>
                </a:spcAft>
                <a:buChar char="•"/>
              </a:pPr>
              <a:r>
                <a:rPr lang="en-US" sz="2500" b="1" kern="1200" dirty="0">
                  <a:solidFill>
                    <a:schemeClr val="tx1"/>
                  </a:solidFill>
                  <a:latin typeface="Arial Narrow" panose="020B0606020202030204" pitchFamily="34" charset="0"/>
                </a:rPr>
                <a:t>Call priorities (Urgent, High, Medium)</a:t>
              </a:r>
            </a:p>
            <a:p>
              <a:pPr marL="228600" lvl="1" indent="-228600" algn="l" defTabSz="1066800">
                <a:lnSpc>
                  <a:spcPct val="90000"/>
                </a:lnSpc>
                <a:spcBef>
                  <a:spcPct val="0"/>
                </a:spcBef>
                <a:spcAft>
                  <a:spcPct val="15000"/>
                </a:spcAft>
                <a:buChar char="•"/>
              </a:pPr>
              <a:endParaRPr lang="en-US" sz="1200" b="1" kern="1200" dirty="0">
                <a:solidFill>
                  <a:schemeClr val="tx1"/>
                </a:solidFill>
                <a:latin typeface="Arial Narrow" panose="020B0606020202030204" pitchFamily="34" charset="0"/>
              </a:endParaRPr>
            </a:p>
            <a:p>
              <a:pPr marL="228600" lvl="1" indent="-228600" algn="l" defTabSz="1066800">
                <a:lnSpc>
                  <a:spcPct val="90000"/>
                </a:lnSpc>
                <a:spcBef>
                  <a:spcPct val="0"/>
                </a:spcBef>
                <a:spcAft>
                  <a:spcPct val="15000"/>
                </a:spcAft>
                <a:buChar char="•"/>
              </a:pPr>
              <a:r>
                <a:rPr lang="en-US" sz="2500" b="1" kern="1200" dirty="0">
                  <a:solidFill>
                    <a:schemeClr val="tx1"/>
                  </a:solidFill>
                  <a:latin typeface="Arial Narrow" panose="020B0606020202030204" pitchFamily="34" charset="0"/>
                </a:rPr>
                <a:t>ABN%, ASA sec, and FCR%</a:t>
              </a:r>
            </a:p>
          </p:txBody>
        </p:sp>
        <p:sp>
          <p:nvSpPr>
            <p:cNvPr id="18" name="Freeform: Shape 17"/>
            <p:cNvSpPr/>
            <p:nvPr/>
          </p:nvSpPr>
          <p:spPr>
            <a:xfrm>
              <a:off x="4951633" y="27565965"/>
              <a:ext cx="756124" cy="111467"/>
            </a:xfrm>
            <a:custGeom>
              <a:avLst/>
              <a:gdLst>
                <a:gd name="connsiteX0" fmla="*/ 0 w 561485"/>
                <a:gd name="connsiteY0" fmla="*/ 45720 h 91440"/>
                <a:gd name="connsiteX1" fmla="*/ 561485 w 561485"/>
                <a:gd name="connsiteY1" fmla="*/ 45720 h 91440"/>
              </a:gdLst>
              <a:ahLst/>
              <a:cxnLst>
                <a:cxn ang="0">
                  <a:pos x="connsiteX0" y="connsiteY0"/>
                </a:cxn>
                <a:cxn ang="0">
                  <a:pos x="connsiteX1" y="connsiteY1"/>
                </a:cxn>
              </a:cxnLst>
              <a:rect l="l" t="t" r="r" b="b"/>
              <a:pathLst>
                <a:path w="561485" h="91440">
                  <a:moveTo>
                    <a:pt x="0" y="45720"/>
                  </a:moveTo>
                  <a:lnTo>
                    <a:pt x="561485" y="45720"/>
                  </a:lnTo>
                </a:path>
              </a:pathLst>
            </a:custGeom>
            <a:noFill/>
            <a:ln w="53975">
              <a:solidFill>
                <a:srgbClr val="FFFFFF"/>
              </a:solidFill>
              <a:tailEnd type="arrow"/>
            </a:ln>
          </p:spPr>
          <p:style>
            <a:lnRef idx="3">
              <a:schemeClr val="dk1"/>
            </a:lnRef>
            <a:fillRef idx="0">
              <a:schemeClr val="dk1"/>
            </a:fillRef>
            <a:effectRef idx="2">
              <a:schemeClr val="dk1"/>
            </a:effectRef>
            <a:fontRef idx="minor">
              <a:schemeClr val="tx1">
                <a:hueOff val="0"/>
                <a:satOff val="0"/>
                <a:lumOff val="0"/>
                <a:alphaOff val="0"/>
              </a:schemeClr>
            </a:fontRef>
          </p:style>
          <p:txBody>
            <a:bodyPr spcFirstLastPara="0" vert="horz" wrap="square" lIns="278641" tIns="41878" rIns="278640" bIns="41878" numCol="1" spcCol="1270" anchor="ctr" anchorCtr="0">
              <a:noAutofit/>
            </a:bodyPr>
            <a:lstStyle/>
            <a:p>
              <a:pPr marL="0" lvl="0" indent="0" algn="ctr" defTabSz="800100">
                <a:lnSpc>
                  <a:spcPct val="90000"/>
                </a:lnSpc>
                <a:spcBef>
                  <a:spcPct val="0"/>
                </a:spcBef>
                <a:spcAft>
                  <a:spcPct val="35000"/>
                </a:spcAft>
                <a:buNone/>
              </a:pPr>
              <a:endParaRPr lang="en-US" sz="1800" b="0" kern="1200">
                <a:solidFill>
                  <a:schemeClr val="tx1"/>
                </a:solidFill>
                <a:latin typeface="Arial Narrow" panose="020B0606020202030204" pitchFamily="34" charset="0"/>
              </a:endParaRPr>
            </a:p>
          </p:txBody>
        </p:sp>
        <p:sp>
          <p:nvSpPr>
            <p:cNvPr id="19" name="Freeform: Shape 18"/>
            <p:cNvSpPr/>
            <p:nvPr/>
          </p:nvSpPr>
          <p:spPr>
            <a:xfrm>
              <a:off x="535068" y="25588799"/>
              <a:ext cx="4670681" cy="4470552"/>
            </a:xfrm>
            <a:custGeom>
              <a:avLst/>
              <a:gdLst>
                <a:gd name="connsiteX0" fmla="*/ 0 w 4645813"/>
                <a:gd name="connsiteY0" fmla="*/ 0 h 4395753"/>
                <a:gd name="connsiteX1" fmla="*/ 4645813 w 4645813"/>
                <a:gd name="connsiteY1" fmla="*/ 0 h 4395753"/>
                <a:gd name="connsiteX2" fmla="*/ 4645813 w 4645813"/>
                <a:gd name="connsiteY2" fmla="*/ 4395753 h 4395753"/>
                <a:gd name="connsiteX3" fmla="*/ 0 w 4645813"/>
                <a:gd name="connsiteY3" fmla="*/ 4395753 h 4395753"/>
                <a:gd name="connsiteX4" fmla="*/ 0 w 4645813"/>
                <a:gd name="connsiteY4" fmla="*/ 0 h 4395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5813" h="4395753">
                  <a:moveTo>
                    <a:pt x="0" y="0"/>
                  </a:moveTo>
                  <a:lnTo>
                    <a:pt x="4645813" y="0"/>
                  </a:lnTo>
                  <a:lnTo>
                    <a:pt x="4645813" y="4395753"/>
                  </a:lnTo>
                  <a:lnTo>
                    <a:pt x="0" y="4395753"/>
                  </a:lnTo>
                  <a:lnTo>
                    <a:pt x="0" y="0"/>
                  </a:lnTo>
                  <a:close/>
                </a:path>
              </a:pathLst>
            </a:custGeom>
            <a:solidFill>
              <a:schemeClr val="accent2">
                <a:lumMod val="60000"/>
                <a:lumOff val="40000"/>
              </a:schemeClr>
            </a:solidFill>
          </p:spPr>
          <p:style>
            <a:lnRef idx="2">
              <a:schemeClr val="lt1">
                <a:hueOff val="0"/>
                <a:satOff val="0"/>
                <a:lumOff val="0"/>
                <a:alphaOff val="0"/>
              </a:schemeClr>
            </a:lnRef>
            <a:fillRef idx="1">
              <a:schemeClr val="accent3">
                <a:shade val="50000"/>
                <a:hueOff val="297986"/>
                <a:satOff val="6898"/>
                <a:lumOff val="32397"/>
                <a:alphaOff val="0"/>
              </a:schemeClr>
            </a:fillRef>
            <a:effectRef idx="0">
              <a:schemeClr val="accent3">
                <a:shade val="50000"/>
                <a:hueOff val="297986"/>
                <a:satOff val="6898"/>
                <a:lumOff val="32397"/>
                <a:alphaOff val="0"/>
              </a:schemeClr>
            </a:effectRef>
            <a:fontRef idx="minor">
              <a:schemeClr val="lt1"/>
            </a:fontRef>
          </p:style>
          <p:txBody>
            <a:bodyPr spcFirstLastPara="0" vert="horz" wrap="square" lIns="170688" tIns="170688" rIns="170688" bIns="170688" numCol="1" spcCol="1270" anchor="t" anchorCtr="0">
              <a:noAutofit/>
            </a:bodyPr>
            <a:lstStyle/>
            <a:p>
              <a:pPr marL="0" lvl="0" indent="0" algn="l" defTabSz="1066800">
                <a:lnSpc>
                  <a:spcPct val="90000"/>
                </a:lnSpc>
                <a:spcBef>
                  <a:spcPts val="1200"/>
                </a:spcBef>
                <a:spcAft>
                  <a:spcPct val="35000"/>
                </a:spcAft>
                <a:buNone/>
              </a:pPr>
              <a:r>
                <a:rPr lang="en-US" sz="2500" b="1" kern="1200" dirty="0">
                  <a:solidFill>
                    <a:schemeClr val="tx1"/>
                  </a:solidFill>
                  <a:latin typeface="Arial Narrow" panose="020B0606020202030204" pitchFamily="34" charset="0"/>
                </a:rPr>
                <a:t>Analyzed SR data collected by local call center pharmacists:</a:t>
              </a:r>
            </a:p>
            <a:p>
              <a:pPr marL="228600" lvl="1" indent="-228600" algn="l" defTabSz="1066800">
                <a:lnSpc>
                  <a:spcPct val="90000"/>
                </a:lnSpc>
                <a:spcBef>
                  <a:spcPts val="1200"/>
                </a:spcBef>
                <a:spcAft>
                  <a:spcPct val="15000"/>
                </a:spcAft>
                <a:buChar char="•"/>
              </a:pPr>
              <a:r>
                <a:rPr lang="en-US" sz="2500" b="1" kern="1200" dirty="0">
                  <a:solidFill>
                    <a:schemeClr val="tx1"/>
                  </a:solidFill>
                  <a:latin typeface="Arial Narrow" panose="020B0606020202030204" pitchFamily="34" charset="0"/>
                </a:rPr>
                <a:t>SR referred with complete information</a:t>
              </a:r>
            </a:p>
            <a:p>
              <a:pPr lvl="1" algn="l" defTabSz="355600">
                <a:lnSpc>
                  <a:spcPct val="90000"/>
                </a:lnSpc>
                <a:spcBef>
                  <a:spcPct val="0"/>
                </a:spcBef>
                <a:spcAft>
                  <a:spcPct val="15000"/>
                </a:spcAft>
              </a:pPr>
              <a:endParaRPr lang="en-US" sz="1000" b="1" kern="1200" dirty="0">
                <a:solidFill>
                  <a:schemeClr val="tx1"/>
                </a:solidFill>
                <a:latin typeface="Arial Narrow" panose="020B0606020202030204" pitchFamily="34" charset="0"/>
              </a:endParaRPr>
            </a:p>
            <a:p>
              <a:pPr marL="228600" lvl="1" indent="-228600" algn="l" defTabSz="1066800">
                <a:lnSpc>
                  <a:spcPct val="90000"/>
                </a:lnSpc>
                <a:spcBef>
                  <a:spcPct val="0"/>
                </a:spcBef>
                <a:spcAft>
                  <a:spcPct val="15000"/>
                </a:spcAft>
                <a:buChar char="•"/>
              </a:pPr>
              <a:r>
                <a:rPr lang="en-US" sz="2500" b="1" kern="1200" dirty="0">
                  <a:solidFill>
                    <a:schemeClr val="tx1"/>
                  </a:solidFill>
                  <a:latin typeface="Arial Narrow" panose="020B0606020202030204" pitchFamily="34" charset="0"/>
                </a:rPr>
                <a:t>Patient easily reached for follow-up</a:t>
              </a:r>
            </a:p>
            <a:p>
              <a:pPr lvl="1" algn="l" defTabSz="355600">
                <a:lnSpc>
                  <a:spcPct val="90000"/>
                </a:lnSpc>
                <a:spcBef>
                  <a:spcPct val="0"/>
                </a:spcBef>
                <a:spcAft>
                  <a:spcPct val="15000"/>
                </a:spcAft>
              </a:pPr>
              <a:endParaRPr lang="en-US" sz="1000" b="1" kern="1200" dirty="0">
                <a:solidFill>
                  <a:schemeClr val="tx1"/>
                </a:solidFill>
                <a:latin typeface="Arial Narrow" panose="020B0606020202030204" pitchFamily="34" charset="0"/>
              </a:endParaRPr>
            </a:p>
            <a:p>
              <a:pPr marL="228600" lvl="1" indent="-228600" algn="l" defTabSz="1066800">
                <a:lnSpc>
                  <a:spcPct val="90000"/>
                </a:lnSpc>
                <a:spcBef>
                  <a:spcPct val="0"/>
                </a:spcBef>
                <a:spcAft>
                  <a:spcPct val="15000"/>
                </a:spcAft>
                <a:buChar char="•"/>
              </a:pPr>
              <a:r>
                <a:rPr lang="en-US" sz="2500" b="1" kern="1200" dirty="0">
                  <a:solidFill>
                    <a:schemeClr val="tx1"/>
                  </a:solidFill>
                  <a:latin typeface="Arial Narrow" panose="020B0606020202030204" pitchFamily="34" charset="0"/>
                </a:rPr>
                <a:t>Provider prescribed enough refills until next follow-up</a:t>
              </a:r>
            </a:p>
            <a:p>
              <a:pPr lvl="1" algn="l" defTabSz="355600">
                <a:lnSpc>
                  <a:spcPct val="90000"/>
                </a:lnSpc>
                <a:spcBef>
                  <a:spcPct val="0"/>
                </a:spcBef>
                <a:spcAft>
                  <a:spcPct val="15000"/>
                </a:spcAft>
              </a:pPr>
              <a:endParaRPr lang="en-US" sz="1000" b="1" kern="1200" dirty="0">
                <a:solidFill>
                  <a:schemeClr val="tx1"/>
                </a:solidFill>
                <a:latin typeface="Arial Narrow" panose="020B0606020202030204" pitchFamily="34" charset="0"/>
              </a:endParaRPr>
            </a:p>
            <a:p>
              <a:pPr marL="228600" lvl="1" indent="-228600" algn="l" defTabSz="1066800">
                <a:lnSpc>
                  <a:spcPct val="90000"/>
                </a:lnSpc>
                <a:spcBef>
                  <a:spcPct val="0"/>
                </a:spcBef>
                <a:spcAft>
                  <a:spcPct val="15000"/>
                </a:spcAft>
                <a:buChar char="•"/>
              </a:pPr>
              <a:r>
                <a:rPr lang="en-US" sz="2500" b="1" kern="1200" dirty="0">
                  <a:solidFill>
                    <a:schemeClr val="tx1"/>
                  </a:solidFill>
                  <a:latin typeface="Arial Narrow" panose="020B0606020202030204" pitchFamily="34" charset="0"/>
                </a:rPr>
                <a:t>Controlled substance prescription</a:t>
              </a:r>
            </a:p>
            <a:p>
              <a:pPr lvl="1" algn="l" defTabSz="355600">
                <a:lnSpc>
                  <a:spcPct val="90000"/>
                </a:lnSpc>
                <a:spcBef>
                  <a:spcPct val="0"/>
                </a:spcBef>
                <a:spcAft>
                  <a:spcPct val="15000"/>
                </a:spcAft>
              </a:pPr>
              <a:endParaRPr lang="en-US" sz="1000" b="1" kern="1200" dirty="0">
                <a:solidFill>
                  <a:schemeClr val="tx1"/>
                </a:solidFill>
                <a:latin typeface="Arial Narrow" panose="020B0606020202030204" pitchFamily="34" charset="0"/>
              </a:endParaRPr>
            </a:p>
            <a:p>
              <a:pPr marL="228600" lvl="1" indent="-228600" algn="l" defTabSz="1066800">
                <a:lnSpc>
                  <a:spcPct val="90000"/>
                </a:lnSpc>
                <a:spcBef>
                  <a:spcPct val="0"/>
                </a:spcBef>
                <a:spcAft>
                  <a:spcPct val="15000"/>
                </a:spcAft>
                <a:buChar char="•"/>
              </a:pPr>
              <a:r>
                <a:rPr lang="en-US" sz="2500" b="1" kern="1200" dirty="0">
                  <a:solidFill>
                    <a:schemeClr val="tx1"/>
                  </a:solidFill>
                  <a:latin typeface="Arial Narrow" panose="020B0606020202030204" pitchFamily="34" charset="0"/>
                </a:rPr>
                <a:t>Extension policy applicable</a:t>
              </a:r>
            </a:p>
          </p:txBody>
        </p:sp>
        <p:sp>
          <p:nvSpPr>
            <p:cNvPr id="20" name="Freeform: Shape 19"/>
            <p:cNvSpPr/>
            <p:nvPr/>
          </p:nvSpPr>
          <p:spPr>
            <a:xfrm>
              <a:off x="6210299" y="28617158"/>
              <a:ext cx="1858315" cy="1918962"/>
            </a:xfrm>
            <a:custGeom>
              <a:avLst/>
              <a:gdLst>
                <a:gd name="connsiteX0" fmla="*/ 2488145 w 2488145"/>
                <a:gd name="connsiteY0" fmla="*/ 0 h 1805209"/>
                <a:gd name="connsiteX1" fmla="*/ 2488145 w 2488145"/>
                <a:gd name="connsiteY1" fmla="*/ 919704 h 1805209"/>
                <a:gd name="connsiteX2" fmla="*/ 0 w 2488145"/>
                <a:gd name="connsiteY2" fmla="*/ 919704 h 1805209"/>
                <a:gd name="connsiteX3" fmla="*/ 0 w 2488145"/>
                <a:gd name="connsiteY3" fmla="*/ 1805209 h 1805209"/>
              </a:gdLst>
              <a:ahLst/>
              <a:cxnLst>
                <a:cxn ang="0">
                  <a:pos x="connsiteX0" y="connsiteY0"/>
                </a:cxn>
                <a:cxn ang="0">
                  <a:pos x="connsiteX1" y="connsiteY1"/>
                </a:cxn>
                <a:cxn ang="0">
                  <a:pos x="connsiteX2" y="connsiteY2"/>
                </a:cxn>
                <a:cxn ang="0">
                  <a:pos x="connsiteX3" y="connsiteY3"/>
                </a:cxn>
              </a:cxnLst>
              <a:rect l="l" t="t" r="r" b="b"/>
              <a:pathLst>
                <a:path w="2488145" h="1805209">
                  <a:moveTo>
                    <a:pt x="2488145" y="0"/>
                  </a:moveTo>
                  <a:lnTo>
                    <a:pt x="2488145" y="919704"/>
                  </a:lnTo>
                  <a:lnTo>
                    <a:pt x="0" y="919704"/>
                  </a:lnTo>
                  <a:lnTo>
                    <a:pt x="0" y="1805209"/>
                  </a:lnTo>
                </a:path>
              </a:pathLst>
            </a:custGeom>
            <a:noFill/>
            <a:ln w="53975">
              <a:solidFill>
                <a:srgbClr val="FFFFFF"/>
              </a:solidFill>
              <a:tailEnd type="arrow"/>
            </a:ln>
          </p:spPr>
          <p:style>
            <a:lnRef idx="3">
              <a:schemeClr val="dk1"/>
            </a:lnRef>
            <a:fillRef idx="0">
              <a:schemeClr val="dk1"/>
            </a:fillRef>
            <a:effectRef idx="2">
              <a:schemeClr val="dk1"/>
            </a:effectRef>
            <a:fontRef idx="minor">
              <a:schemeClr val="tx1">
                <a:hueOff val="0"/>
                <a:satOff val="0"/>
                <a:lumOff val="0"/>
                <a:alphaOff val="0"/>
              </a:schemeClr>
            </a:fontRef>
          </p:style>
          <p:txBody>
            <a:bodyPr spcFirstLastPara="0" vert="horz" wrap="square" lIns="1179470" tIns="898763" rIns="1179471" bIns="898762" numCol="1" spcCol="1270" anchor="ctr" anchorCtr="0">
              <a:noAutofit/>
            </a:bodyPr>
            <a:lstStyle/>
            <a:p>
              <a:pPr marL="0" lvl="0" indent="0" algn="ctr" defTabSz="800100">
                <a:lnSpc>
                  <a:spcPct val="90000"/>
                </a:lnSpc>
                <a:spcBef>
                  <a:spcPct val="0"/>
                </a:spcBef>
                <a:spcAft>
                  <a:spcPct val="35000"/>
                </a:spcAft>
                <a:buNone/>
              </a:pPr>
              <a:endParaRPr lang="en-US" sz="1800" b="0" kern="1200">
                <a:solidFill>
                  <a:schemeClr val="tx1"/>
                </a:solidFill>
                <a:latin typeface="Arial Narrow" panose="020B0606020202030204" pitchFamily="34" charset="0"/>
              </a:endParaRPr>
            </a:p>
          </p:txBody>
        </p:sp>
        <p:sp>
          <p:nvSpPr>
            <p:cNvPr id="21" name="Freeform: Shape 20"/>
            <p:cNvSpPr/>
            <p:nvPr/>
          </p:nvSpPr>
          <p:spPr>
            <a:xfrm>
              <a:off x="5707757" y="26260885"/>
              <a:ext cx="4889386" cy="2411161"/>
            </a:xfrm>
            <a:custGeom>
              <a:avLst/>
              <a:gdLst>
                <a:gd name="connsiteX0" fmla="*/ 0 w 4930786"/>
                <a:gd name="connsiteY0" fmla="*/ 0 h 2846966"/>
                <a:gd name="connsiteX1" fmla="*/ 4930786 w 4930786"/>
                <a:gd name="connsiteY1" fmla="*/ 0 h 2846966"/>
                <a:gd name="connsiteX2" fmla="*/ 4930786 w 4930786"/>
                <a:gd name="connsiteY2" fmla="*/ 2846966 h 2846966"/>
                <a:gd name="connsiteX3" fmla="*/ 0 w 4930786"/>
                <a:gd name="connsiteY3" fmla="*/ 2846966 h 2846966"/>
                <a:gd name="connsiteX4" fmla="*/ 0 w 4930786"/>
                <a:gd name="connsiteY4" fmla="*/ 0 h 2846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30786" h="2846966">
                  <a:moveTo>
                    <a:pt x="0" y="0"/>
                  </a:moveTo>
                  <a:lnTo>
                    <a:pt x="4930786" y="0"/>
                  </a:lnTo>
                  <a:lnTo>
                    <a:pt x="4930786" y="2846966"/>
                  </a:lnTo>
                  <a:lnTo>
                    <a:pt x="0" y="2846966"/>
                  </a:lnTo>
                  <a:lnTo>
                    <a:pt x="0" y="0"/>
                  </a:lnTo>
                  <a:close/>
                </a:path>
              </a:pathLst>
            </a:custGeom>
            <a:solidFill>
              <a:srgbClr val="00B0F0"/>
            </a:solidFill>
          </p:spPr>
          <p:style>
            <a:lnRef idx="2">
              <a:schemeClr val="lt1">
                <a:hueOff val="0"/>
                <a:satOff val="0"/>
                <a:lumOff val="0"/>
                <a:alphaOff val="0"/>
              </a:schemeClr>
            </a:lnRef>
            <a:fillRef idx="1">
              <a:schemeClr val="accent3">
                <a:shade val="50000"/>
                <a:hueOff val="297986"/>
                <a:satOff val="6898"/>
                <a:lumOff val="32397"/>
                <a:alphaOff val="0"/>
              </a:schemeClr>
            </a:fillRef>
            <a:effectRef idx="0">
              <a:schemeClr val="accent3">
                <a:shade val="50000"/>
                <a:hueOff val="297986"/>
                <a:satOff val="6898"/>
                <a:lumOff val="32397"/>
                <a:alphaOff val="0"/>
              </a:schemeClr>
            </a:effectRef>
            <a:fontRef idx="minor">
              <a:schemeClr val="lt1"/>
            </a:fontRef>
          </p:style>
          <p:txBody>
            <a:bodyPr spcFirstLastPara="0" vert="horz" wrap="square" lIns="170688" tIns="170688" rIns="170688" bIns="170688" numCol="1" spcCol="1270" anchor="t" anchorCtr="0">
              <a:noAutofit/>
            </a:bodyPr>
            <a:lstStyle/>
            <a:p>
              <a:pPr marL="0" lvl="0" indent="0" algn="l" defTabSz="1066800">
                <a:lnSpc>
                  <a:spcPct val="90000"/>
                </a:lnSpc>
                <a:spcBef>
                  <a:spcPts val="1200"/>
                </a:spcBef>
                <a:spcAft>
                  <a:spcPct val="35000"/>
                </a:spcAft>
                <a:buNone/>
              </a:pPr>
              <a:r>
                <a:rPr lang="en-US" sz="2500" b="1" kern="1200" dirty="0">
                  <a:solidFill>
                    <a:schemeClr val="tx1"/>
                  </a:solidFill>
                  <a:latin typeface="Arial Narrow" panose="020B0606020202030204" pitchFamily="34" charset="0"/>
                </a:rPr>
                <a:t>Cost data obtained from:</a:t>
              </a:r>
            </a:p>
            <a:p>
              <a:pPr marL="228600" lvl="1" indent="-228600" algn="l" defTabSz="1066800">
                <a:lnSpc>
                  <a:spcPct val="90000"/>
                </a:lnSpc>
                <a:spcBef>
                  <a:spcPts val="1200"/>
                </a:spcBef>
                <a:spcAft>
                  <a:spcPct val="15000"/>
                </a:spcAft>
                <a:buChar char="•"/>
              </a:pPr>
              <a:r>
                <a:rPr lang="en-US" sz="2500" b="1" kern="1200" dirty="0">
                  <a:solidFill>
                    <a:schemeClr val="tx1"/>
                  </a:solidFill>
                  <a:latin typeface="Arial Narrow" panose="020B0606020202030204" pitchFamily="34" charset="0"/>
                </a:rPr>
                <a:t>Technician pay rates and Special Rates for pharmacists </a:t>
              </a:r>
            </a:p>
            <a:p>
              <a:pPr lvl="1" algn="l" defTabSz="1066800">
                <a:lnSpc>
                  <a:spcPct val="90000"/>
                </a:lnSpc>
                <a:spcBef>
                  <a:spcPct val="0"/>
                </a:spcBef>
                <a:spcAft>
                  <a:spcPct val="15000"/>
                </a:spcAft>
              </a:pPr>
              <a:endParaRPr lang="en-US" sz="1200" b="1" kern="1200" dirty="0">
                <a:solidFill>
                  <a:schemeClr val="tx1"/>
                </a:solidFill>
                <a:latin typeface="Arial Narrow" panose="020B0606020202030204" pitchFamily="34" charset="0"/>
              </a:endParaRPr>
            </a:p>
            <a:p>
              <a:pPr marL="228600" lvl="1" indent="-228600" algn="l" defTabSz="1066800">
                <a:lnSpc>
                  <a:spcPct val="90000"/>
                </a:lnSpc>
                <a:spcBef>
                  <a:spcPct val="0"/>
                </a:spcBef>
                <a:spcAft>
                  <a:spcPct val="15000"/>
                </a:spcAft>
                <a:buChar char="•"/>
              </a:pPr>
              <a:r>
                <a:rPr lang="en-US" sz="2500" b="1" kern="1200" dirty="0">
                  <a:solidFill>
                    <a:schemeClr val="tx1"/>
                  </a:solidFill>
                  <a:latin typeface="Arial Narrow" panose="020B0606020202030204" pitchFamily="34" charset="0"/>
                </a:rPr>
                <a:t>Memorandum of Understanding executed between VA HRC and VISN 8</a:t>
              </a:r>
            </a:p>
          </p:txBody>
        </p:sp>
        <p:sp>
          <p:nvSpPr>
            <p:cNvPr id="22" name="Freeform: Shape 21"/>
            <p:cNvSpPr/>
            <p:nvPr/>
          </p:nvSpPr>
          <p:spPr>
            <a:xfrm>
              <a:off x="442203" y="30536119"/>
              <a:ext cx="10270389" cy="1753763"/>
            </a:xfrm>
            <a:custGeom>
              <a:avLst/>
              <a:gdLst>
                <a:gd name="connsiteX0" fmla="*/ 0 w 10398609"/>
                <a:gd name="connsiteY0" fmla="*/ 0 h 1678016"/>
                <a:gd name="connsiteX1" fmla="*/ 10398609 w 10398609"/>
                <a:gd name="connsiteY1" fmla="*/ 0 h 1678016"/>
                <a:gd name="connsiteX2" fmla="*/ 10398609 w 10398609"/>
                <a:gd name="connsiteY2" fmla="*/ 1678016 h 1678016"/>
                <a:gd name="connsiteX3" fmla="*/ 0 w 10398609"/>
                <a:gd name="connsiteY3" fmla="*/ 1678016 h 1678016"/>
                <a:gd name="connsiteX4" fmla="*/ 0 w 10398609"/>
                <a:gd name="connsiteY4" fmla="*/ 0 h 1678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98609" h="1678016">
                  <a:moveTo>
                    <a:pt x="0" y="0"/>
                  </a:moveTo>
                  <a:lnTo>
                    <a:pt x="10398609" y="0"/>
                  </a:lnTo>
                  <a:lnTo>
                    <a:pt x="10398609" y="1678016"/>
                  </a:lnTo>
                  <a:lnTo>
                    <a:pt x="0" y="1678016"/>
                  </a:lnTo>
                  <a:lnTo>
                    <a:pt x="0" y="0"/>
                  </a:lnTo>
                  <a:close/>
                </a:path>
              </a:pathLst>
            </a:custGeom>
            <a:solidFill>
              <a:schemeClr val="accent5">
                <a:lumMod val="60000"/>
                <a:lumOff val="40000"/>
              </a:schemeClr>
            </a:solidFill>
          </p:spPr>
          <p:style>
            <a:lnRef idx="2">
              <a:schemeClr val="lt1">
                <a:hueOff val="0"/>
                <a:satOff val="0"/>
                <a:lumOff val="0"/>
                <a:alphaOff val="0"/>
              </a:schemeClr>
            </a:lnRef>
            <a:fillRef idx="1">
              <a:schemeClr val="accent3">
                <a:shade val="50000"/>
                <a:hueOff val="148993"/>
                <a:satOff val="3449"/>
                <a:lumOff val="16198"/>
                <a:alphaOff val="0"/>
              </a:schemeClr>
            </a:fillRef>
            <a:effectRef idx="0">
              <a:schemeClr val="accent3">
                <a:shade val="50000"/>
                <a:hueOff val="148993"/>
                <a:satOff val="3449"/>
                <a:lumOff val="16198"/>
                <a:alphaOff val="0"/>
              </a:schemeClr>
            </a:effectRef>
            <a:fontRef idx="minor">
              <a:schemeClr val="lt1"/>
            </a:fontRef>
          </p:style>
          <p:txBody>
            <a:bodyPr spcFirstLastPara="0" vert="horz" wrap="square" lIns="170688" tIns="170688" rIns="170688" bIns="170688" numCol="1" spcCol="1270" anchor="t" anchorCtr="0">
              <a:noAutofit/>
            </a:bodyPr>
            <a:lstStyle/>
            <a:p>
              <a:pPr marL="0" lvl="0" indent="0" algn="l" defTabSz="1066800">
                <a:lnSpc>
                  <a:spcPct val="90000"/>
                </a:lnSpc>
                <a:spcBef>
                  <a:spcPts val="1200"/>
                </a:spcBef>
                <a:spcAft>
                  <a:spcPct val="35000"/>
                </a:spcAft>
                <a:buNone/>
              </a:pPr>
              <a:r>
                <a:rPr lang="en-US" sz="2500" b="1" kern="1200" dirty="0">
                  <a:solidFill>
                    <a:schemeClr val="tx1"/>
                  </a:solidFill>
                  <a:latin typeface="Arial Narrow" panose="020B0606020202030204" pitchFamily="34" charset="0"/>
                </a:rPr>
                <a:t>Cost Analysis between:</a:t>
              </a:r>
            </a:p>
            <a:p>
              <a:pPr marL="228600" lvl="1" indent="-228600" algn="l" defTabSz="1066800">
                <a:lnSpc>
                  <a:spcPct val="90000"/>
                </a:lnSpc>
                <a:spcBef>
                  <a:spcPts val="1200"/>
                </a:spcBef>
                <a:spcAft>
                  <a:spcPct val="15000"/>
                </a:spcAft>
                <a:buChar char="•"/>
              </a:pPr>
              <a:r>
                <a:rPr lang="en-US" sz="2500" b="1" kern="1200" dirty="0">
                  <a:solidFill>
                    <a:schemeClr val="tx1"/>
                  </a:solidFill>
                  <a:latin typeface="Arial Narrow" panose="020B0606020202030204" pitchFamily="34" charset="0"/>
                </a:rPr>
                <a:t>Local call center from May-Oct 2015 &amp; 2016 </a:t>
              </a:r>
            </a:p>
            <a:p>
              <a:pPr lvl="1" algn="l" defTabSz="1066800">
                <a:lnSpc>
                  <a:spcPct val="90000"/>
                </a:lnSpc>
                <a:spcBef>
                  <a:spcPct val="0"/>
                </a:spcBef>
                <a:spcAft>
                  <a:spcPct val="15000"/>
                </a:spcAft>
              </a:pPr>
              <a:endParaRPr lang="en-US" sz="1000" b="1" kern="1200" dirty="0">
                <a:solidFill>
                  <a:schemeClr val="tx1"/>
                </a:solidFill>
                <a:latin typeface="Arial Narrow" panose="020B0606020202030204" pitchFamily="34" charset="0"/>
              </a:endParaRPr>
            </a:p>
            <a:p>
              <a:pPr marL="228600" lvl="1" indent="-228600" algn="l" defTabSz="1066800">
                <a:lnSpc>
                  <a:spcPct val="90000"/>
                </a:lnSpc>
                <a:spcBef>
                  <a:spcPct val="0"/>
                </a:spcBef>
                <a:spcAft>
                  <a:spcPct val="15000"/>
                </a:spcAft>
                <a:buChar char="•"/>
              </a:pPr>
              <a:r>
                <a:rPr lang="en-US" sz="2500" b="1" kern="1200" dirty="0">
                  <a:solidFill>
                    <a:schemeClr val="tx1"/>
                  </a:solidFill>
                  <a:latin typeface="Arial Narrow" panose="020B0606020202030204" pitchFamily="34" charset="0"/>
                </a:rPr>
                <a:t>National call center and costs of maintaining local call center from May-Oct 2017</a:t>
              </a:r>
            </a:p>
            <a:p>
              <a:pPr marL="228600" lvl="1" indent="-228600" algn="l" defTabSz="1066800">
                <a:lnSpc>
                  <a:spcPct val="90000"/>
                </a:lnSpc>
                <a:spcBef>
                  <a:spcPct val="0"/>
                </a:spcBef>
                <a:spcAft>
                  <a:spcPct val="15000"/>
                </a:spcAft>
                <a:buChar char="•"/>
              </a:pPr>
              <a:endParaRPr lang="en-US" sz="1000" b="1" kern="1200" dirty="0">
                <a:solidFill>
                  <a:schemeClr val="tx1"/>
                </a:solidFill>
                <a:latin typeface="Arial Narrow" panose="020B0606020202030204" pitchFamily="34" charset="0"/>
              </a:endParaRPr>
            </a:p>
          </p:txBody>
        </p:sp>
      </p:grpSp>
      <p:sp>
        <p:nvSpPr>
          <p:cNvPr id="24" name="TextBox 23"/>
          <p:cNvSpPr txBox="1"/>
          <p:nvPr/>
        </p:nvSpPr>
        <p:spPr>
          <a:xfrm>
            <a:off x="21472530" y="6566523"/>
            <a:ext cx="8550537" cy="830997"/>
          </a:xfrm>
          <a:prstGeom prst="rect">
            <a:avLst/>
          </a:prstGeom>
          <a:noFill/>
        </p:spPr>
        <p:txBody>
          <a:bodyPr wrap="square" rtlCol="0">
            <a:spAutoFit/>
          </a:bodyPr>
          <a:lstStyle/>
          <a:p>
            <a:r>
              <a:rPr lang="en-US" sz="2400" b="1" dirty="0">
                <a:latin typeface="Arial Narrow" panose="020B0606020202030204" pitchFamily="34" charset="0"/>
              </a:rPr>
              <a:t>Figure 3: Comparison of labor costs for local call center to national call center.</a:t>
            </a:r>
          </a:p>
        </p:txBody>
      </p:sp>
      <p:pic>
        <p:nvPicPr>
          <p:cNvPr id="27" name="Picture 7"/>
          <p:cNvPicPr>
            <a:picLocks noChangeAspect="1"/>
          </p:cNvPicPr>
          <p:nvPr/>
        </p:nvPicPr>
        <p:blipFill>
          <a:blip r:embed="rId9" cstate="print">
            <a:clrChange>
              <a:clrFrom>
                <a:srgbClr val="FFFFFF"/>
              </a:clrFrom>
              <a:clrTo>
                <a:srgbClr val="FFFFFF">
                  <a:alpha val="0"/>
                </a:srgbClr>
              </a:clrTo>
            </a:clrChange>
            <a:lum bright="70000" contrast="-70000"/>
            <a:extLst>
              <a:ext uri="{BEBA8EAE-BF5A-486C-A8C5-ECC9F3942E4B}">
                <a14:imgProps xmlns:a14="http://schemas.microsoft.com/office/drawing/2010/main">
                  <a14:imgLayer r:embed="rId10">
                    <a14:imgEffect>
                      <a14:saturation sat="102000"/>
                    </a14:imgEffect>
                  </a14:imgLayer>
                </a14:imgProps>
              </a:ext>
            </a:extLst>
          </a:blip>
          <a:srcRect r="56755"/>
          <a:stretch>
            <a:fillRect/>
          </a:stretch>
        </p:blipFill>
        <p:spPr bwMode="auto">
          <a:xfrm>
            <a:off x="307126" y="2284828"/>
            <a:ext cx="5533467" cy="2410998"/>
          </a:xfrm>
          <a:prstGeom prst="rect">
            <a:avLst/>
          </a:prstGeom>
          <a:noFill/>
          <a:ln w="9525">
            <a:noFill/>
            <a:miter lim="800000"/>
            <a:headEnd/>
            <a:tailEnd/>
          </a:ln>
        </p:spPr>
      </p:pic>
      <p:pic>
        <p:nvPicPr>
          <p:cNvPr id="28" name="Picture 2" descr="http://test3-www.ashp.org/images/accreditation/Accredited-RGB-v.jpg"/>
          <p:cNvPicPr>
            <a:picLocks noChangeAspect="1" noChangeArrowheads="1"/>
          </p:cNvPicPr>
          <p:nvPr/>
        </p:nvPicPr>
        <p:blipFill>
          <a:blip r:embed="rId11">
            <a:biLevel thresh="25000"/>
            <a:extLst>
              <a:ext uri="{28A0092B-C50C-407E-A947-70E740481C1C}">
                <a14:useLocalDpi xmlns:a14="http://schemas.microsoft.com/office/drawing/2010/main" val="0"/>
              </a:ext>
            </a:extLst>
          </a:blip>
          <a:srcRect/>
          <a:stretch>
            <a:fillRect/>
          </a:stretch>
        </p:blipFill>
        <p:spPr bwMode="auto">
          <a:xfrm>
            <a:off x="36581098" y="2207322"/>
            <a:ext cx="4318788" cy="3316286"/>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21880724" y="20415811"/>
            <a:ext cx="7906284" cy="830997"/>
          </a:xfrm>
          <a:prstGeom prst="rect">
            <a:avLst/>
          </a:prstGeom>
          <a:noFill/>
        </p:spPr>
        <p:txBody>
          <a:bodyPr wrap="square" rtlCol="0">
            <a:spAutoFit/>
          </a:bodyPr>
          <a:lstStyle/>
          <a:p>
            <a:r>
              <a:rPr lang="en-US" sz="2400" b="1" dirty="0">
                <a:latin typeface="Arial Narrow" panose="020B0606020202030204" pitchFamily="34" charset="0"/>
              </a:rPr>
              <a:t>Figure 6: Local call center pharmacist collected SR data </a:t>
            </a:r>
          </a:p>
          <a:p>
            <a:r>
              <a:rPr lang="en-US" sz="2400" b="1" dirty="0">
                <a:latin typeface="Arial Narrow" panose="020B0606020202030204" pitchFamily="34" charset="0"/>
              </a:rPr>
              <a:t>(7/31/17-11/03/17).</a:t>
            </a:r>
          </a:p>
        </p:txBody>
      </p:sp>
      <p:graphicFrame>
        <p:nvGraphicFramePr>
          <p:cNvPr id="5" name="Diagram 4"/>
          <p:cNvGraphicFramePr>
            <a:graphicFrameLocks noChangeAspect="1"/>
          </p:cNvGraphicFramePr>
          <p:nvPr>
            <p:extLst>
              <p:ext uri="{D42A27DB-BD31-4B8C-83A1-F6EECF244321}">
                <p14:modId xmlns:p14="http://schemas.microsoft.com/office/powerpoint/2010/main" val="3796877890"/>
              </p:ext>
            </p:extLst>
          </p:nvPr>
        </p:nvGraphicFramePr>
        <p:xfrm>
          <a:off x="30590835" y="6662540"/>
          <a:ext cx="10189267" cy="1784106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32" name="Shape 100"/>
          <p:cNvSpPr/>
          <p:nvPr/>
        </p:nvSpPr>
        <p:spPr>
          <a:xfrm>
            <a:off x="30590833" y="24880770"/>
            <a:ext cx="10189268" cy="933791"/>
          </a:xfrm>
          <a:prstGeom prst="rect">
            <a:avLst/>
          </a:prstGeom>
          <a:solidFill>
            <a:srgbClr val="262626"/>
          </a:solidFill>
          <a:ln w="76200" cap="flat" cmpd="sng">
            <a:solidFill>
              <a:srgbClr val="004F9E"/>
            </a:solidFill>
            <a:prstDash val="solid"/>
            <a:round/>
            <a:headEnd type="none" w="med" len="med"/>
            <a:tailEnd type="none" w="med" len="med"/>
          </a:ln>
        </p:spPr>
        <p:txBody>
          <a:bodyPr lIns="91425" tIns="45700" rIns="91425" bIns="45700" anchor="t" anchorCtr="0">
            <a:noAutofit/>
          </a:bodyPr>
          <a:lstStyle/>
          <a:p>
            <a:pPr marL="0" marR="0" lvl="0" indent="0" algn="ctr" rtl="0">
              <a:spcBef>
                <a:spcPts val="0"/>
              </a:spcBef>
              <a:buSzPct val="25000"/>
              <a:buNone/>
            </a:pPr>
            <a:r>
              <a:rPr lang="en-US" sz="5400" b="1" dirty="0">
                <a:solidFill>
                  <a:schemeClr val="lt1"/>
                </a:solidFill>
                <a:latin typeface="Arial Narrow"/>
                <a:ea typeface="Arial Narrow"/>
                <a:cs typeface="Arial Narrow"/>
                <a:sym typeface="Arial Narrow"/>
              </a:rPr>
              <a:t>REFERENCES</a:t>
            </a:r>
          </a:p>
        </p:txBody>
      </p:sp>
      <p:sp>
        <p:nvSpPr>
          <p:cNvPr id="33" name="Shape 104"/>
          <p:cNvSpPr txBox="1"/>
          <p:nvPr/>
        </p:nvSpPr>
        <p:spPr>
          <a:xfrm>
            <a:off x="30590834" y="25991177"/>
            <a:ext cx="10189268" cy="3179998"/>
          </a:xfrm>
          <a:prstGeom prst="rect">
            <a:avLst/>
          </a:prstGeom>
          <a:solidFill>
            <a:schemeClr val="bg1">
              <a:lumMod val="95000"/>
            </a:schemeClr>
          </a:solidFill>
          <a:ln>
            <a:solidFill>
              <a:schemeClr val="accent4"/>
            </a:solidFill>
          </a:ln>
        </p:spPr>
        <p:txBody>
          <a:bodyPr lIns="91425" tIns="45700" rIns="91425" bIns="45700" anchor="t" anchorCtr="0">
            <a:noAutofit/>
          </a:bodyPr>
          <a:lstStyle/>
          <a:p>
            <a:pPr marL="342900" lvl="0" indent="-342900">
              <a:buFont typeface="Arial" panose="020B0604020202020204" pitchFamily="34" charset="0"/>
              <a:buChar char="•"/>
            </a:pPr>
            <a:r>
              <a:rPr lang="en-US" sz="2400" dirty="0">
                <a:latin typeface="Arial Narrow" panose="020B0606020202030204" pitchFamily="34" charset="0"/>
              </a:rPr>
              <a:t>VHA Directive 2007-033 Telephone Service for Clinical Care; Department of Veteran Affairs; Oct. 11, 2007</a:t>
            </a:r>
          </a:p>
          <a:p>
            <a:pPr marL="342900" lvl="0" indent="-342900">
              <a:buFont typeface="Arial" panose="020B0604020202020204" pitchFamily="34" charset="0"/>
              <a:buChar char="•"/>
            </a:pPr>
            <a:endParaRPr lang="en-US" sz="800" dirty="0">
              <a:latin typeface="Arial Narrow" panose="020B0606020202030204" pitchFamily="34" charset="0"/>
            </a:endParaRPr>
          </a:p>
          <a:p>
            <a:pPr marL="342900" lvl="0" indent="-342900">
              <a:buFont typeface="Arial" panose="020B0604020202020204" pitchFamily="34" charset="0"/>
              <a:buChar char="•"/>
            </a:pPr>
            <a:r>
              <a:rPr lang="en-US" sz="2400" dirty="0">
                <a:latin typeface="Arial Narrow" panose="020B0606020202030204" pitchFamily="34" charset="0"/>
              </a:rPr>
              <a:t>Memorandum Of Understanding (MOU) HRC / VISN 8: VA Sunshine Healthcare Network; Department of Veterans Affairs; Aug. 30, 2016. </a:t>
            </a:r>
          </a:p>
          <a:p>
            <a:pPr marL="342900" lvl="0" indent="-342900">
              <a:buFont typeface="Arial" panose="020B0604020202020204" pitchFamily="34" charset="0"/>
              <a:buChar char="•"/>
            </a:pPr>
            <a:endParaRPr lang="en-US" sz="800" dirty="0">
              <a:latin typeface="Arial Narrow" panose="020B0606020202030204" pitchFamily="34" charset="0"/>
            </a:endParaRPr>
          </a:p>
          <a:p>
            <a:pPr marL="342900" lvl="0" indent="-342900">
              <a:buFont typeface="Arial" panose="020B0604020202020204" pitchFamily="34" charset="0"/>
              <a:buChar char="•"/>
            </a:pPr>
            <a:r>
              <a:rPr lang="en-US" sz="2400" dirty="0">
                <a:latin typeface="Arial Narrow" panose="020B0606020202030204" pitchFamily="34" charset="0"/>
              </a:rPr>
              <a:t>PCC VISN 8 Weekly Reports. Health Resource Center: National Call Center; May-Oct, 2017.</a:t>
            </a:r>
          </a:p>
          <a:p>
            <a:pPr marL="342900" lvl="0" indent="-342900">
              <a:buFont typeface="Arial" panose="020B0604020202020204" pitchFamily="34" charset="0"/>
              <a:buChar char="•"/>
            </a:pPr>
            <a:endParaRPr lang="en-US" sz="800" dirty="0">
              <a:latin typeface="Arial Narrow" panose="020B0606020202030204" pitchFamily="34" charset="0"/>
            </a:endParaRPr>
          </a:p>
          <a:p>
            <a:pPr marL="342900" lvl="0" indent="-342900">
              <a:buFont typeface="Arial" panose="020B0604020202020204" pitchFamily="34" charset="0"/>
              <a:buChar char="•"/>
            </a:pPr>
            <a:r>
              <a:rPr lang="en-US" sz="2400" dirty="0">
                <a:latin typeface="Arial Narrow" panose="020B0606020202030204" pitchFamily="34" charset="0"/>
              </a:rPr>
              <a:t>Outpatient Pharmacy Weekly Reports- Miami VA HCS; May-Oct 2015 &amp; 2016.</a:t>
            </a:r>
          </a:p>
        </p:txBody>
      </p:sp>
      <p:sp>
        <p:nvSpPr>
          <p:cNvPr id="38" name="TextBox 37"/>
          <p:cNvSpPr txBox="1"/>
          <p:nvPr/>
        </p:nvSpPr>
        <p:spPr>
          <a:xfrm>
            <a:off x="11051371" y="13693277"/>
            <a:ext cx="10173309" cy="830997"/>
          </a:xfrm>
          <a:prstGeom prst="rect">
            <a:avLst/>
          </a:prstGeom>
          <a:noFill/>
        </p:spPr>
        <p:txBody>
          <a:bodyPr wrap="square" rtlCol="0">
            <a:spAutoFit/>
          </a:bodyPr>
          <a:lstStyle/>
          <a:p>
            <a:pPr algn="just"/>
            <a:r>
              <a:rPr lang="en-US" sz="2400" b="1" dirty="0">
                <a:latin typeface="Arial Narrow" panose="020B0606020202030204" pitchFamily="34" charset="0"/>
              </a:rPr>
              <a:t>Figure 2: Average Speed to Answer (ASA sec) for local call center compared to national call center (May-Oct 2015-2017). </a:t>
            </a:r>
          </a:p>
        </p:txBody>
      </p:sp>
      <p:sp>
        <p:nvSpPr>
          <p:cNvPr id="46" name="TextBox 45"/>
          <p:cNvSpPr txBox="1"/>
          <p:nvPr/>
        </p:nvSpPr>
        <p:spPr>
          <a:xfrm>
            <a:off x="21643709" y="13690125"/>
            <a:ext cx="8309499" cy="461665"/>
          </a:xfrm>
          <a:prstGeom prst="rect">
            <a:avLst/>
          </a:prstGeom>
          <a:noFill/>
        </p:spPr>
        <p:txBody>
          <a:bodyPr wrap="square" rtlCol="0">
            <a:spAutoFit/>
          </a:bodyPr>
          <a:lstStyle/>
          <a:p>
            <a:pPr algn="ctr"/>
            <a:r>
              <a:rPr lang="en-US" sz="2400" b="1" dirty="0">
                <a:latin typeface="Arial Narrow" panose="020B0606020202030204" pitchFamily="34" charset="0"/>
              </a:rPr>
              <a:t>Figure 4: First-Call Resolution trend for 2017 national call center.</a:t>
            </a:r>
          </a:p>
        </p:txBody>
      </p:sp>
      <p:graphicFrame>
        <p:nvGraphicFramePr>
          <p:cNvPr id="45" name="Chart 44"/>
          <p:cNvGraphicFramePr>
            <a:graphicFrameLocks/>
          </p:cNvGraphicFramePr>
          <p:nvPr>
            <p:extLst>
              <p:ext uri="{D42A27DB-BD31-4B8C-83A1-F6EECF244321}">
                <p14:modId xmlns:p14="http://schemas.microsoft.com/office/powerpoint/2010/main" val="3160592301"/>
              </p:ext>
            </p:extLst>
          </p:nvPr>
        </p:nvGraphicFramePr>
        <p:xfrm>
          <a:off x="21581888" y="27544152"/>
          <a:ext cx="8699927" cy="5126612"/>
        </p:xfrm>
        <a:graphic>
          <a:graphicData uri="http://schemas.openxmlformats.org/drawingml/2006/chart">
            <c:chart xmlns:c="http://schemas.openxmlformats.org/drawingml/2006/chart" xmlns:r="http://schemas.openxmlformats.org/officeDocument/2006/relationships" r:id="rId17"/>
          </a:graphicData>
        </a:graphic>
      </p:graphicFrame>
      <p:sp>
        <p:nvSpPr>
          <p:cNvPr id="47" name="TextBox 46"/>
          <p:cNvSpPr txBox="1"/>
          <p:nvPr/>
        </p:nvSpPr>
        <p:spPr>
          <a:xfrm>
            <a:off x="21581888" y="26677670"/>
            <a:ext cx="8592623" cy="830997"/>
          </a:xfrm>
          <a:prstGeom prst="rect">
            <a:avLst/>
          </a:prstGeom>
          <a:noFill/>
        </p:spPr>
        <p:txBody>
          <a:bodyPr wrap="square" rtlCol="0">
            <a:spAutoFit/>
          </a:bodyPr>
          <a:lstStyle/>
          <a:p>
            <a:r>
              <a:rPr lang="en-US" sz="2400" b="1" dirty="0">
                <a:latin typeface="Arial Narrow" panose="020B0606020202030204" pitchFamily="34" charset="0"/>
              </a:rPr>
              <a:t>Figure 7: Local call center pharmacist addressed SR priority levels (7/31/17-11/03/17).</a:t>
            </a:r>
          </a:p>
        </p:txBody>
      </p:sp>
      <p:sp>
        <p:nvSpPr>
          <p:cNvPr id="42" name="Shape 94"/>
          <p:cNvSpPr/>
          <p:nvPr/>
        </p:nvSpPr>
        <p:spPr>
          <a:xfrm>
            <a:off x="461539" y="18445519"/>
            <a:ext cx="10055226" cy="912934"/>
          </a:xfrm>
          <a:prstGeom prst="rect">
            <a:avLst/>
          </a:prstGeom>
          <a:solidFill>
            <a:srgbClr val="262626"/>
          </a:solidFill>
          <a:ln w="76200" cap="flat" cmpd="sng">
            <a:solidFill>
              <a:srgbClr val="004F9E"/>
            </a:solidFill>
            <a:prstDash val="solid"/>
            <a:round/>
            <a:headEnd type="none" w="med" len="med"/>
            <a:tailEnd type="none" w="med" len="med"/>
          </a:ln>
        </p:spPr>
        <p:txBody>
          <a:bodyPr lIns="91425" tIns="45700" rIns="91425" bIns="45700" anchor="t" anchorCtr="0">
            <a:noAutofit/>
          </a:bodyPr>
          <a:lstStyle/>
          <a:p>
            <a:pPr marL="0" marR="0" lvl="0" indent="0" algn="ctr" rtl="0">
              <a:spcBef>
                <a:spcPts val="0"/>
              </a:spcBef>
              <a:buSzPct val="25000"/>
              <a:buNone/>
            </a:pPr>
            <a:r>
              <a:rPr lang="en-US" sz="5400" b="1" dirty="0">
                <a:solidFill>
                  <a:schemeClr val="lt1"/>
                </a:solidFill>
                <a:latin typeface="Arial Narrow" panose="020B0606020202030204" pitchFamily="34" charset="0"/>
                <a:ea typeface="Calibri"/>
                <a:cs typeface="Calibri"/>
                <a:sym typeface="Calibri"/>
              </a:rPr>
              <a:t>METHODS</a:t>
            </a:r>
          </a:p>
        </p:txBody>
      </p:sp>
      <p:grpSp>
        <p:nvGrpSpPr>
          <p:cNvPr id="41" name="Group 40"/>
          <p:cNvGrpSpPr/>
          <p:nvPr/>
        </p:nvGrpSpPr>
        <p:grpSpPr>
          <a:xfrm>
            <a:off x="11053205" y="7528598"/>
            <a:ext cx="10173309" cy="5362762"/>
            <a:chOff x="11053205" y="7528598"/>
            <a:chExt cx="10173309" cy="5362762"/>
          </a:xfrm>
        </p:grpSpPr>
        <p:grpSp>
          <p:nvGrpSpPr>
            <p:cNvPr id="10" name="Group 9"/>
            <p:cNvGrpSpPr/>
            <p:nvPr/>
          </p:nvGrpSpPr>
          <p:grpSpPr>
            <a:xfrm>
              <a:off x="11053205" y="7627179"/>
              <a:ext cx="10173309" cy="5264181"/>
              <a:chOff x="11033527" y="9633399"/>
              <a:chExt cx="10173309" cy="5629688"/>
            </a:xfrm>
          </p:grpSpPr>
          <p:graphicFrame>
            <p:nvGraphicFramePr>
              <p:cNvPr id="11" name="Chart 10"/>
              <p:cNvGraphicFramePr/>
              <p:nvPr>
                <p:extLst>
                  <p:ext uri="{D42A27DB-BD31-4B8C-83A1-F6EECF244321}">
                    <p14:modId xmlns:p14="http://schemas.microsoft.com/office/powerpoint/2010/main" val="2792821455"/>
                  </p:ext>
                </p:extLst>
              </p:nvPr>
            </p:nvGraphicFramePr>
            <p:xfrm>
              <a:off x="11033527" y="9633399"/>
              <a:ext cx="10173309" cy="5629688"/>
            </p:xfrm>
            <a:graphic>
              <a:graphicData uri="http://schemas.openxmlformats.org/drawingml/2006/chart">
                <c:chart xmlns:c="http://schemas.openxmlformats.org/drawingml/2006/chart" xmlns:r="http://schemas.openxmlformats.org/officeDocument/2006/relationships" r:id="rId18"/>
              </a:graphicData>
            </a:graphic>
          </p:graphicFrame>
          <p:cxnSp>
            <p:nvCxnSpPr>
              <p:cNvPr id="34" name="Straight Connector 33"/>
              <p:cNvCxnSpPr/>
              <p:nvPr/>
            </p:nvCxnSpPr>
            <p:spPr>
              <a:xfrm flipV="1">
                <a:off x="11314178" y="11482465"/>
                <a:ext cx="9878936" cy="1661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TextBox 7"/>
              <p:cNvSpPr txBox="1"/>
              <p:nvPr/>
            </p:nvSpPr>
            <p:spPr>
              <a:xfrm>
                <a:off x="19241437" y="11022846"/>
                <a:ext cx="1875931" cy="420695"/>
              </a:xfrm>
              <a:prstGeom prst="rect">
                <a:avLst/>
              </a:prstGeom>
              <a:noFill/>
            </p:spPr>
            <p:txBody>
              <a:bodyPr wrap="square" rtlCol="0">
                <a:spAutoFit/>
              </a:bodyPr>
              <a:lstStyle/>
              <a:p>
                <a:r>
                  <a:rPr lang="en-US" sz="2000" b="1" dirty="0">
                    <a:latin typeface="Arial Narrow" panose="020B0606020202030204" pitchFamily="34" charset="0"/>
                  </a:rPr>
                  <a:t>ABN% goal &lt;5%</a:t>
                </a:r>
              </a:p>
            </p:txBody>
          </p:sp>
        </p:grpSp>
        <p:sp>
          <p:nvSpPr>
            <p:cNvPr id="3" name="TextBox 2"/>
            <p:cNvSpPr txBox="1"/>
            <p:nvPr/>
          </p:nvSpPr>
          <p:spPr>
            <a:xfrm>
              <a:off x="11787190" y="7528598"/>
              <a:ext cx="5363429" cy="338554"/>
            </a:xfrm>
            <a:prstGeom prst="rect">
              <a:avLst/>
            </a:prstGeom>
            <a:noFill/>
            <a:ln w="34925">
              <a:solidFill>
                <a:schemeClr val="accent1"/>
              </a:solidFill>
            </a:ln>
          </p:spPr>
          <p:txBody>
            <a:bodyPr wrap="square" rtlCol="0">
              <a:spAutoFit/>
            </a:bodyPr>
            <a:lstStyle/>
            <a:p>
              <a:pPr algn="ctr"/>
              <a:r>
                <a:rPr lang="en-US" sz="1600" dirty="0">
                  <a:latin typeface="Arial Narrow" panose="020B0606020202030204" pitchFamily="34" charset="0"/>
                </a:rPr>
                <a:t>Local Call Center</a:t>
              </a:r>
            </a:p>
          </p:txBody>
        </p:sp>
      </p:grpSp>
      <p:grpSp>
        <p:nvGrpSpPr>
          <p:cNvPr id="40" name="Group 39"/>
          <p:cNvGrpSpPr/>
          <p:nvPr/>
        </p:nvGrpSpPr>
        <p:grpSpPr>
          <a:xfrm>
            <a:off x="11092907" y="14744195"/>
            <a:ext cx="10200126" cy="5197741"/>
            <a:chOff x="11092907" y="14744195"/>
            <a:chExt cx="10200126" cy="4906642"/>
          </a:xfrm>
        </p:grpSpPr>
        <p:graphicFrame>
          <p:nvGraphicFramePr>
            <p:cNvPr id="15" name="Chart 14"/>
            <p:cNvGraphicFramePr/>
            <p:nvPr>
              <p:extLst>
                <p:ext uri="{D42A27DB-BD31-4B8C-83A1-F6EECF244321}">
                  <p14:modId xmlns:p14="http://schemas.microsoft.com/office/powerpoint/2010/main" val="316242277"/>
                </p:ext>
              </p:extLst>
            </p:nvPr>
          </p:nvGraphicFramePr>
          <p:xfrm>
            <a:off x="11092907" y="14744195"/>
            <a:ext cx="10200126" cy="4906642"/>
          </p:xfrm>
          <a:graphic>
            <a:graphicData uri="http://schemas.openxmlformats.org/drawingml/2006/chart">
              <c:chart xmlns:c="http://schemas.openxmlformats.org/drawingml/2006/chart" xmlns:r="http://schemas.openxmlformats.org/officeDocument/2006/relationships" r:id="rId19"/>
            </a:graphicData>
          </a:graphic>
        </p:graphicFrame>
        <p:cxnSp>
          <p:nvCxnSpPr>
            <p:cNvPr id="35" name="Straight Connector 34"/>
            <p:cNvCxnSpPr/>
            <p:nvPr/>
          </p:nvCxnSpPr>
          <p:spPr>
            <a:xfrm flipV="1">
              <a:off x="11453964" y="17059826"/>
              <a:ext cx="9839069" cy="797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6" name="TextBox 35"/>
            <p:cNvSpPr txBox="1"/>
            <p:nvPr/>
          </p:nvSpPr>
          <p:spPr>
            <a:xfrm>
              <a:off x="19205169" y="15429312"/>
              <a:ext cx="1987825" cy="400110"/>
            </a:xfrm>
            <a:prstGeom prst="rect">
              <a:avLst/>
            </a:prstGeom>
            <a:noFill/>
          </p:spPr>
          <p:txBody>
            <a:bodyPr wrap="square" rtlCol="0">
              <a:spAutoFit/>
            </a:bodyPr>
            <a:lstStyle/>
            <a:p>
              <a:r>
                <a:rPr lang="en-US" sz="2000" b="1" dirty="0">
                  <a:latin typeface="Arial Narrow" panose="020B0606020202030204" pitchFamily="34" charset="0"/>
                </a:rPr>
                <a:t>ASA goal &lt;30 sec</a:t>
              </a:r>
            </a:p>
          </p:txBody>
        </p:sp>
        <p:sp>
          <p:nvSpPr>
            <p:cNvPr id="59" name="TextBox 58"/>
            <p:cNvSpPr txBox="1"/>
            <p:nvPr/>
          </p:nvSpPr>
          <p:spPr>
            <a:xfrm>
              <a:off x="11787190" y="14822328"/>
              <a:ext cx="5363429" cy="319593"/>
            </a:xfrm>
            <a:prstGeom prst="rect">
              <a:avLst/>
            </a:prstGeom>
            <a:noFill/>
            <a:ln w="34925">
              <a:solidFill>
                <a:schemeClr val="accent1"/>
              </a:solidFill>
            </a:ln>
          </p:spPr>
          <p:txBody>
            <a:bodyPr wrap="square" rtlCol="0">
              <a:spAutoFit/>
            </a:bodyPr>
            <a:lstStyle/>
            <a:p>
              <a:pPr algn="ctr"/>
              <a:r>
                <a:rPr lang="en-US" sz="1600" dirty="0">
                  <a:solidFill>
                    <a:schemeClr val="tx1"/>
                  </a:solidFill>
                  <a:latin typeface="Arial Narrow" panose="020B0606020202030204" pitchFamily="34" charset="0"/>
                </a:rPr>
                <a:t>Local Call Center</a:t>
              </a:r>
            </a:p>
          </p:txBody>
        </p:sp>
      </p:grpSp>
      <p:graphicFrame>
        <p:nvGraphicFramePr>
          <p:cNvPr id="26" name="Chart 25"/>
          <p:cNvGraphicFramePr/>
          <p:nvPr>
            <p:extLst>
              <p:ext uri="{D42A27DB-BD31-4B8C-83A1-F6EECF244321}">
                <p14:modId xmlns:p14="http://schemas.microsoft.com/office/powerpoint/2010/main" val="3088912317"/>
              </p:ext>
            </p:extLst>
          </p:nvPr>
        </p:nvGraphicFramePr>
        <p:xfrm>
          <a:off x="22096860" y="14215146"/>
          <a:ext cx="7690148" cy="5769757"/>
        </p:xfrm>
        <a:graphic>
          <a:graphicData uri="http://schemas.openxmlformats.org/drawingml/2006/chart">
            <c:chart xmlns:c="http://schemas.openxmlformats.org/drawingml/2006/chart" xmlns:r="http://schemas.openxmlformats.org/officeDocument/2006/relationships" r:id="rId20"/>
          </a:graphicData>
        </a:graphic>
      </p:graphicFrame>
      <p:sp>
        <p:nvSpPr>
          <p:cNvPr id="29" name="TextBox 28"/>
          <p:cNvSpPr txBox="1"/>
          <p:nvPr/>
        </p:nvSpPr>
        <p:spPr>
          <a:xfrm>
            <a:off x="17804982" y="21595921"/>
            <a:ext cx="868680" cy="40011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2000" b="1" dirty="0">
                <a:solidFill>
                  <a:schemeClr val="tx1"/>
                </a:solidFill>
                <a:latin typeface="Arial Narrow" panose="020B0606020202030204" pitchFamily="34" charset="0"/>
              </a:rPr>
              <a:t>24.0 %</a:t>
            </a:r>
          </a:p>
        </p:txBody>
      </p:sp>
      <p:sp>
        <p:nvSpPr>
          <p:cNvPr id="74" name="TextBox 73"/>
          <p:cNvSpPr txBox="1"/>
          <p:nvPr/>
        </p:nvSpPr>
        <p:spPr>
          <a:xfrm>
            <a:off x="16659642" y="22401000"/>
            <a:ext cx="868680" cy="40011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2000" b="1" dirty="0">
                <a:solidFill>
                  <a:schemeClr val="tx1"/>
                </a:solidFill>
                <a:latin typeface="Arial Narrow" panose="020B0606020202030204" pitchFamily="34" charset="0"/>
              </a:rPr>
              <a:t>2.45 %</a:t>
            </a:r>
          </a:p>
        </p:txBody>
      </p:sp>
      <p:sp>
        <p:nvSpPr>
          <p:cNvPr id="75" name="TextBox 74"/>
          <p:cNvSpPr txBox="1"/>
          <p:nvPr/>
        </p:nvSpPr>
        <p:spPr>
          <a:xfrm>
            <a:off x="19923425" y="23296680"/>
            <a:ext cx="868680" cy="40011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2000" b="1" dirty="0">
                <a:solidFill>
                  <a:schemeClr val="tx1"/>
                </a:solidFill>
                <a:latin typeface="Arial Narrow" panose="020B0606020202030204" pitchFamily="34" charset="0"/>
              </a:rPr>
              <a:t>92.1 %</a:t>
            </a:r>
          </a:p>
        </p:txBody>
      </p:sp>
      <p:sp>
        <p:nvSpPr>
          <p:cNvPr id="76" name="TextBox 75"/>
          <p:cNvSpPr txBox="1"/>
          <p:nvPr/>
        </p:nvSpPr>
        <p:spPr>
          <a:xfrm>
            <a:off x="16800995" y="26622952"/>
            <a:ext cx="868680" cy="40011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2000" b="1" dirty="0">
                <a:solidFill>
                  <a:schemeClr val="tx1"/>
                </a:solidFill>
                <a:latin typeface="Arial Narrow" panose="020B0606020202030204" pitchFamily="34" charset="0"/>
              </a:rPr>
              <a:t>30.2 %</a:t>
            </a:r>
          </a:p>
        </p:txBody>
      </p:sp>
      <p:sp>
        <p:nvSpPr>
          <p:cNvPr id="77" name="TextBox 76"/>
          <p:cNvSpPr txBox="1"/>
          <p:nvPr/>
        </p:nvSpPr>
        <p:spPr>
          <a:xfrm>
            <a:off x="17477028" y="25770548"/>
            <a:ext cx="868680" cy="40011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2000" b="1" dirty="0">
                <a:solidFill>
                  <a:schemeClr val="tx1"/>
                </a:solidFill>
                <a:latin typeface="Arial Narrow" panose="020B0606020202030204" pitchFamily="34" charset="0"/>
              </a:rPr>
              <a:t>92.5 %</a:t>
            </a:r>
          </a:p>
        </p:txBody>
      </p:sp>
      <p:sp>
        <p:nvSpPr>
          <p:cNvPr id="78" name="TextBox 77"/>
          <p:cNvSpPr txBox="1"/>
          <p:nvPr/>
        </p:nvSpPr>
        <p:spPr>
          <a:xfrm>
            <a:off x="17052748" y="24968451"/>
            <a:ext cx="868680" cy="40011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2000" b="1" dirty="0">
                <a:solidFill>
                  <a:schemeClr val="tx1"/>
                </a:solidFill>
                <a:latin typeface="Arial Narrow" panose="020B0606020202030204" pitchFamily="34" charset="0"/>
              </a:rPr>
              <a:t>53.7 %</a:t>
            </a:r>
          </a:p>
        </p:txBody>
      </p:sp>
      <p:sp>
        <p:nvSpPr>
          <p:cNvPr id="79" name="TextBox 78"/>
          <p:cNvSpPr txBox="1"/>
          <p:nvPr/>
        </p:nvSpPr>
        <p:spPr>
          <a:xfrm>
            <a:off x="16396239" y="24083597"/>
            <a:ext cx="868680" cy="40011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2000" b="1" dirty="0">
                <a:solidFill>
                  <a:schemeClr val="tx1"/>
                </a:solidFill>
                <a:latin typeface="Arial Narrow" panose="020B0606020202030204" pitchFamily="34" charset="0"/>
              </a:rPr>
              <a:t>0.3%</a:t>
            </a:r>
          </a:p>
        </p:txBody>
      </p:sp>
      <p:sp>
        <p:nvSpPr>
          <p:cNvPr id="80" name="TextBox 79"/>
          <p:cNvSpPr txBox="1"/>
          <p:nvPr/>
        </p:nvSpPr>
        <p:spPr>
          <a:xfrm>
            <a:off x="16772006" y="29147663"/>
            <a:ext cx="866870" cy="40011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2000" b="1" dirty="0">
                <a:solidFill>
                  <a:schemeClr val="tx1"/>
                </a:solidFill>
                <a:latin typeface="Arial Narrow" panose="020B0606020202030204" pitchFamily="34" charset="0"/>
              </a:rPr>
              <a:t>94.8 %</a:t>
            </a:r>
          </a:p>
        </p:txBody>
      </p:sp>
      <p:sp>
        <p:nvSpPr>
          <p:cNvPr id="81" name="TextBox 80"/>
          <p:cNvSpPr txBox="1"/>
          <p:nvPr/>
        </p:nvSpPr>
        <p:spPr>
          <a:xfrm>
            <a:off x="16759686" y="29971945"/>
            <a:ext cx="868680" cy="40011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2000" b="1" dirty="0">
                <a:solidFill>
                  <a:schemeClr val="tx1"/>
                </a:solidFill>
                <a:latin typeface="Arial Narrow" panose="020B0606020202030204" pitchFamily="34" charset="0"/>
              </a:rPr>
              <a:t>55.1 %</a:t>
            </a:r>
          </a:p>
        </p:txBody>
      </p:sp>
      <p:sp>
        <p:nvSpPr>
          <p:cNvPr id="82" name="TextBox 81"/>
          <p:cNvSpPr txBox="1"/>
          <p:nvPr/>
        </p:nvSpPr>
        <p:spPr>
          <a:xfrm>
            <a:off x="16361140" y="30825807"/>
            <a:ext cx="868680" cy="40011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2000" b="1" dirty="0">
                <a:solidFill>
                  <a:schemeClr val="tx1"/>
                </a:solidFill>
                <a:latin typeface="Arial Narrow" panose="020B0606020202030204" pitchFamily="34" charset="0"/>
              </a:rPr>
              <a:t>7.3 %</a:t>
            </a:r>
          </a:p>
        </p:txBody>
      </p:sp>
      <p:sp>
        <p:nvSpPr>
          <p:cNvPr id="83" name="TextBox 82"/>
          <p:cNvSpPr txBox="1"/>
          <p:nvPr/>
        </p:nvSpPr>
        <p:spPr>
          <a:xfrm>
            <a:off x="16848799" y="27455878"/>
            <a:ext cx="868680" cy="40011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2000" b="1" dirty="0">
                <a:solidFill>
                  <a:schemeClr val="tx1"/>
                </a:solidFill>
                <a:latin typeface="Arial Narrow" panose="020B0606020202030204" pitchFamily="34" charset="0"/>
              </a:rPr>
              <a:t>91.1 %</a:t>
            </a:r>
          </a:p>
        </p:txBody>
      </p:sp>
      <p:sp>
        <p:nvSpPr>
          <p:cNvPr id="86" name="TextBox 85"/>
          <p:cNvSpPr txBox="1"/>
          <p:nvPr/>
        </p:nvSpPr>
        <p:spPr>
          <a:xfrm>
            <a:off x="16785513" y="28317774"/>
            <a:ext cx="868680" cy="400110"/>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sz="2000" b="1" dirty="0">
                <a:solidFill>
                  <a:schemeClr val="tx1"/>
                </a:solidFill>
                <a:latin typeface="Arial Narrow" panose="020B0606020202030204" pitchFamily="34" charset="0"/>
              </a:rPr>
              <a:t>89.8 %</a:t>
            </a:r>
          </a:p>
        </p:txBody>
      </p:sp>
      <p:grpSp>
        <p:nvGrpSpPr>
          <p:cNvPr id="117" name="Group 116"/>
          <p:cNvGrpSpPr/>
          <p:nvPr/>
        </p:nvGrpSpPr>
        <p:grpSpPr>
          <a:xfrm>
            <a:off x="21695002" y="21315456"/>
            <a:ext cx="8191076" cy="5041329"/>
            <a:chOff x="21880724" y="21055268"/>
            <a:chExt cx="7906284" cy="5041329"/>
          </a:xfrm>
        </p:grpSpPr>
        <p:graphicFrame>
          <p:nvGraphicFramePr>
            <p:cNvPr id="108" name="Chart 107"/>
            <p:cNvGraphicFramePr/>
            <p:nvPr>
              <p:extLst>
                <p:ext uri="{D42A27DB-BD31-4B8C-83A1-F6EECF244321}">
                  <p14:modId xmlns:p14="http://schemas.microsoft.com/office/powerpoint/2010/main" val="3486333032"/>
                </p:ext>
              </p:extLst>
            </p:nvPr>
          </p:nvGraphicFramePr>
          <p:xfrm>
            <a:off x="21880724" y="21055268"/>
            <a:ext cx="7906284" cy="5041329"/>
          </p:xfrm>
          <a:graphic>
            <a:graphicData uri="http://schemas.openxmlformats.org/drawingml/2006/chart">
              <c:chart xmlns:c="http://schemas.openxmlformats.org/drawingml/2006/chart" xmlns:r="http://schemas.openxmlformats.org/officeDocument/2006/relationships" r:id="rId21"/>
            </a:graphicData>
          </a:graphic>
        </p:graphicFrame>
        <p:sp>
          <p:nvSpPr>
            <p:cNvPr id="109" name="TextBox 108"/>
            <p:cNvSpPr txBox="1"/>
            <p:nvPr/>
          </p:nvSpPr>
          <p:spPr>
            <a:xfrm>
              <a:off x="22934500" y="23494464"/>
              <a:ext cx="571500" cy="316703"/>
            </a:xfrm>
            <a:prstGeom prst="rect">
              <a:avLst/>
            </a:prstGeom>
            <a:noFill/>
          </p:spPr>
          <p:txBody>
            <a:bodyPr wrap="square" rtlCol="0">
              <a:spAutoFit/>
            </a:bodyPr>
            <a:lstStyle/>
            <a:p>
              <a:pPr algn="ctr"/>
              <a:r>
                <a:rPr lang="en-US" dirty="0"/>
                <a:t>42%</a:t>
              </a:r>
            </a:p>
          </p:txBody>
        </p:sp>
        <p:sp>
          <p:nvSpPr>
            <p:cNvPr id="110" name="TextBox 109"/>
            <p:cNvSpPr txBox="1"/>
            <p:nvPr/>
          </p:nvSpPr>
          <p:spPr>
            <a:xfrm>
              <a:off x="23506000" y="23056945"/>
              <a:ext cx="571500" cy="316703"/>
            </a:xfrm>
            <a:prstGeom prst="rect">
              <a:avLst/>
            </a:prstGeom>
            <a:noFill/>
          </p:spPr>
          <p:txBody>
            <a:bodyPr wrap="square" rtlCol="0">
              <a:spAutoFit/>
            </a:bodyPr>
            <a:lstStyle/>
            <a:p>
              <a:pPr algn="ctr"/>
              <a:r>
                <a:rPr lang="en-US" dirty="0"/>
                <a:t>58%</a:t>
              </a:r>
            </a:p>
          </p:txBody>
        </p:sp>
        <p:sp>
          <p:nvSpPr>
            <p:cNvPr id="111" name="TextBox 110"/>
            <p:cNvSpPr txBox="1"/>
            <p:nvPr/>
          </p:nvSpPr>
          <p:spPr>
            <a:xfrm>
              <a:off x="24673978" y="24083511"/>
              <a:ext cx="571500" cy="316703"/>
            </a:xfrm>
            <a:prstGeom prst="rect">
              <a:avLst/>
            </a:prstGeom>
            <a:noFill/>
          </p:spPr>
          <p:txBody>
            <a:bodyPr wrap="square" rtlCol="0">
              <a:spAutoFit/>
            </a:bodyPr>
            <a:lstStyle/>
            <a:p>
              <a:pPr algn="ctr"/>
              <a:r>
                <a:rPr lang="en-US" dirty="0"/>
                <a:t>10%</a:t>
              </a:r>
            </a:p>
          </p:txBody>
        </p:sp>
        <p:sp>
          <p:nvSpPr>
            <p:cNvPr id="112" name="TextBox 111"/>
            <p:cNvSpPr txBox="1"/>
            <p:nvPr/>
          </p:nvSpPr>
          <p:spPr>
            <a:xfrm>
              <a:off x="25226959" y="21307656"/>
              <a:ext cx="571500" cy="316703"/>
            </a:xfrm>
            <a:prstGeom prst="rect">
              <a:avLst/>
            </a:prstGeom>
            <a:noFill/>
          </p:spPr>
          <p:txBody>
            <a:bodyPr wrap="square" rtlCol="0">
              <a:spAutoFit/>
            </a:bodyPr>
            <a:lstStyle/>
            <a:p>
              <a:pPr algn="ctr"/>
              <a:r>
                <a:rPr lang="en-US" dirty="0"/>
                <a:t>90%</a:t>
              </a:r>
            </a:p>
          </p:txBody>
        </p:sp>
        <p:sp>
          <p:nvSpPr>
            <p:cNvPr id="113" name="TextBox 112"/>
            <p:cNvSpPr txBox="1"/>
            <p:nvPr/>
          </p:nvSpPr>
          <p:spPr>
            <a:xfrm>
              <a:off x="26340309" y="24083511"/>
              <a:ext cx="571500" cy="316703"/>
            </a:xfrm>
            <a:prstGeom prst="rect">
              <a:avLst/>
            </a:prstGeom>
            <a:noFill/>
          </p:spPr>
          <p:txBody>
            <a:bodyPr wrap="square" rtlCol="0">
              <a:spAutoFit/>
            </a:bodyPr>
            <a:lstStyle/>
            <a:p>
              <a:pPr algn="ctr"/>
              <a:r>
                <a:rPr lang="en-US" dirty="0"/>
                <a:t>18%</a:t>
              </a:r>
            </a:p>
          </p:txBody>
        </p:sp>
        <p:sp>
          <p:nvSpPr>
            <p:cNvPr id="114" name="TextBox 113"/>
            <p:cNvSpPr txBox="1"/>
            <p:nvPr/>
          </p:nvSpPr>
          <p:spPr>
            <a:xfrm>
              <a:off x="26935000" y="22922672"/>
              <a:ext cx="571500" cy="316703"/>
            </a:xfrm>
            <a:prstGeom prst="rect">
              <a:avLst/>
            </a:prstGeom>
            <a:noFill/>
          </p:spPr>
          <p:txBody>
            <a:bodyPr wrap="square" rtlCol="0">
              <a:spAutoFit/>
            </a:bodyPr>
            <a:lstStyle/>
            <a:p>
              <a:pPr algn="ctr"/>
              <a:r>
                <a:rPr lang="en-US" dirty="0"/>
                <a:t>82%</a:t>
              </a:r>
            </a:p>
          </p:txBody>
        </p:sp>
        <p:sp>
          <p:nvSpPr>
            <p:cNvPr id="115" name="TextBox 114"/>
            <p:cNvSpPr txBox="1"/>
            <p:nvPr/>
          </p:nvSpPr>
          <p:spPr>
            <a:xfrm>
              <a:off x="28093032" y="22497146"/>
              <a:ext cx="571500" cy="316703"/>
            </a:xfrm>
            <a:prstGeom prst="rect">
              <a:avLst/>
            </a:prstGeom>
            <a:noFill/>
          </p:spPr>
          <p:txBody>
            <a:bodyPr wrap="square" rtlCol="0">
              <a:spAutoFit/>
            </a:bodyPr>
            <a:lstStyle/>
            <a:p>
              <a:pPr algn="ctr"/>
              <a:r>
                <a:rPr lang="en-US" dirty="0"/>
                <a:t>74%</a:t>
              </a:r>
            </a:p>
          </p:txBody>
        </p:sp>
        <p:sp>
          <p:nvSpPr>
            <p:cNvPr id="116" name="TextBox 115"/>
            <p:cNvSpPr txBox="1"/>
            <p:nvPr/>
          </p:nvSpPr>
          <p:spPr>
            <a:xfrm>
              <a:off x="28664532" y="23766808"/>
              <a:ext cx="571500" cy="316703"/>
            </a:xfrm>
            <a:prstGeom prst="rect">
              <a:avLst/>
            </a:prstGeom>
            <a:noFill/>
          </p:spPr>
          <p:txBody>
            <a:bodyPr wrap="square" rtlCol="0">
              <a:spAutoFit/>
            </a:bodyPr>
            <a:lstStyle/>
            <a:p>
              <a:pPr algn="ctr"/>
              <a:r>
                <a:rPr lang="en-US" dirty="0"/>
                <a:t>26%</a:t>
              </a:r>
            </a:p>
          </p:txBody>
        </p:sp>
      </p:grpSp>
      <p:cxnSp>
        <p:nvCxnSpPr>
          <p:cNvPr id="49" name="Straight Arrow Connector 48"/>
          <p:cNvCxnSpPr/>
          <p:nvPr/>
        </p:nvCxnSpPr>
        <p:spPr>
          <a:xfrm>
            <a:off x="15505982" y="31011348"/>
            <a:ext cx="897968"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15913095" y="30177060"/>
            <a:ext cx="897968"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a:off x="16969521" y="21810987"/>
            <a:ext cx="897968"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15714382" y="22619258"/>
            <a:ext cx="897968"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19072677" y="23486164"/>
            <a:ext cx="897968"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15518231" y="24290964"/>
            <a:ext cx="897968"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16144316" y="25151835"/>
            <a:ext cx="897968"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a:off x="16523461" y="25970780"/>
            <a:ext cx="897968"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15891224" y="26806203"/>
            <a:ext cx="897968"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a:off x="15968599" y="27660731"/>
            <a:ext cx="897968"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15856842" y="28489259"/>
            <a:ext cx="897968"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15878731" y="29334155"/>
            <a:ext cx="897968"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28" name="Freeform: Shape 127"/>
          <p:cNvSpPr/>
          <p:nvPr/>
        </p:nvSpPr>
        <p:spPr>
          <a:xfrm>
            <a:off x="4916844" y="20954573"/>
            <a:ext cx="547956" cy="67338"/>
          </a:xfrm>
          <a:custGeom>
            <a:avLst/>
            <a:gdLst>
              <a:gd name="connsiteX0" fmla="*/ 0 w 561485"/>
              <a:gd name="connsiteY0" fmla="*/ 45720 h 91440"/>
              <a:gd name="connsiteX1" fmla="*/ 561485 w 561485"/>
              <a:gd name="connsiteY1" fmla="*/ 45720 h 91440"/>
            </a:gdLst>
            <a:ahLst/>
            <a:cxnLst>
              <a:cxn ang="0">
                <a:pos x="connsiteX0" y="connsiteY0"/>
              </a:cxn>
              <a:cxn ang="0">
                <a:pos x="connsiteX1" y="connsiteY1"/>
              </a:cxn>
            </a:cxnLst>
            <a:rect l="l" t="t" r="r" b="b"/>
            <a:pathLst>
              <a:path w="561485" h="91440">
                <a:moveTo>
                  <a:pt x="0" y="45720"/>
                </a:moveTo>
                <a:lnTo>
                  <a:pt x="561485" y="45720"/>
                </a:lnTo>
              </a:path>
            </a:pathLst>
          </a:custGeom>
          <a:noFill/>
          <a:ln w="53975">
            <a:solidFill>
              <a:srgbClr val="FFFFFF"/>
            </a:solidFill>
            <a:tailEnd type="arrow"/>
          </a:ln>
        </p:spPr>
        <p:style>
          <a:lnRef idx="3">
            <a:schemeClr val="dk1"/>
          </a:lnRef>
          <a:fillRef idx="0">
            <a:schemeClr val="dk1"/>
          </a:fillRef>
          <a:effectRef idx="2">
            <a:schemeClr val="dk1"/>
          </a:effectRef>
          <a:fontRef idx="minor">
            <a:schemeClr val="tx1">
              <a:hueOff val="0"/>
              <a:satOff val="0"/>
              <a:lumOff val="0"/>
              <a:alphaOff val="0"/>
            </a:schemeClr>
          </a:fontRef>
        </p:style>
        <p:txBody>
          <a:bodyPr spcFirstLastPara="0" vert="horz" wrap="square" lIns="278641" tIns="41878" rIns="278640" bIns="41878" numCol="1" spcCol="1270" anchor="ctr" anchorCtr="0">
            <a:noAutofit/>
          </a:bodyPr>
          <a:lstStyle/>
          <a:p>
            <a:pPr marL="0" lvl="0" indent="0" algn="ctr" defTabSz="800100">
              <a:lnSpc>
                <a:spcPct val="90000"/>
              </a:lnSpc>
              <a:spcBef>
                <a:spcPct val="0"/>
              </a:spcBef>
              <a:spcAft>
                <a:spcPct val="35000"/>
              </a:spcAft>
              <a:buNone/>
            </a:pPr>
            <a:endParaRPr lang="en-US" sz="1800" b="0" kern="1200">
              <a:solidFill>
                <a:schemeClr val="tx1"/>
              </a:solidFill>
              <a:latin typeface="Arial Narrow" panose="020B0606020202030204" pitchFamily="34" charset="0"/>
            </a:endParaRPr>
          </a:p>
        </p:txBody>
      </p:sp>
    </p:spTree>
  </p:cSld>
  <p:clrMapOvr>
    <a:masterClrMapping/>
  </p:clrMapOvr>
  <p:transition spd="slow">
    <p:cut/>
  </p:transition>
</p:sld>
</file>

<file path=ppt/theme/theme1.xml><?xml version="1.0" encoding="utf-8"?>
<a:theme xmlns:a="http://schemas.openxmlformats.org/drawingml/2006/main" name="Office Them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9B24BE2DC4ADD48A30B802FE8CBBBE1" ma:contentTypeVersion="0" ma:contentTypeDescription="Create a new document." ma:contentTypeScope="" ma:versionID="05f30c90254abe7ae6fa59eec4f8450d">
  <xsd:schema xmlns:xsd="http://www.w3.org/2001/XMLSchema" xmlns:xs="http://www.w3.org/2001/XMLSchema" xmlns:p="http://schemas.microsoft.com/office/2006/metadata/properties" targetNamespace="http://schemas.microsoft.com/office/2006/metadata/properties" ma:root="true" ma:fieldsID="d54b55f30fcf14a196b0a0d4384e3b3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074AB5-DC8E-4649-B675-7F8401E4274A}">
  <ds:schemaRefs>
    <ds:schemaRef ds:uri="http://purl.org/dc/elements/1.1/"/>
    <ds:schemaRef ds:uri="http://schemas.microsoft.com/office/2006/documentManagement/types"/>
    <ds:schemaRef ds:uri="http://schemas.microsoft.com/office/2006/metadata/properties"/>
    <ds:schemaRef ds:uri="http://purl.org/dc/dcmitype/"/>
    <ds:schemaRef ds:uri="http://schemas.microsoft.com/office/infopath/2007/PartnerControls"/>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E33BB1D1-C918-4792-B66C-DBE9F5CFB3A7}">
  <ds:schemaRefs>
    <ds:schemaRef ds:uri="http://schemas.microsoft.com/sharepoint/v3/contenttype/forms"/>
  </ds:schemaRefs>
</ds:datastoreItem>
</file>

<file path=customXml/itemProps3.xml><?xml version="1.0" encoding="utf-8"?>
<ds:datastoreItem xmlns:ds="http://schemas.openxmlformats.org/officeDocument/2006/customXml" ds:itemID="{DF3C2AE4-22B6-4444-A630-788912FAAF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Slice</Template>
  <TotalTime>7531</TotalTime>
  <Words>1202</Words>
  <Application>Microsoft Office PowerPoint</Application>
  <PresentationFormat>Custom</PresentationFormat>
  <Paragraphs>125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Narrow</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 Gernant</dc:creator>
  <cp:lastModifiedBy>Del Rio, Manuel  (Miami VA)</cp:lastModifiedBy>
  <cp:revision>420</cp:revision>
  <cp:lastPrinted>2017-11-13T16:45:21Z</cp:lastPrinted>
  <dcterms:modified xsi:type="dcterms:W3CDTF">2018-11-16T01:16:08Z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0x01010009B24BE2DC4ADD48A30B802FE8CBBBE1</vt:lpwstr>
  </property>
  <property fmtid="{D5CDD505-2E9C-101B-9397-08002B2CF9AE}" pid="3" name="IsMyDocuments">
    <vt:bool>true</vt:bool>
  </property>
</Properties>
</file>