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51" y="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8347-DD59-4DF0-990E-BE369AB44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13D2-FD3D-4AF7-A7B1-4DA7F1B56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CA71-5F1C-4001-BCF9-095A56C9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C23A-73AA-43A6-9F85-7CFD656C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562D-E79C-449D-8066-6CFF8B6C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3CF-BAC8-4459-901E-1D02A80C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F08C7-93AE-4735-987C-7395C720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E216-99DA-41FC-8242-3FDD06F4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03E4-2E22-4D1D-93FC-36B08B8C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8981-EBA6-4EB6-83D2-29A1AE73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3921B-7964-40CC-AFBE-CA5FD72F1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4F131-5A11-48BD-B0E1-E480750BA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64FF-4EC2-43F0-88AD-73A88674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158A-ED04-4A6D-8F76-C3F085A0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5B22C-8BB0-4BEE-8E7D-088E9A9A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D63-9344-4264-A952-C9109C55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E2B7-5B7C-4113-B281-C92813DC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183E-35BE-479A-AB2D-76FA4FD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987E-E35A-4EEA-B402-2418DB99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3BC3-733A-4BC5-B996-8EAAC4AF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C6A4-F82B-4CD3-9416-B94D7ED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32F-684D-45CE-B499-8C3862A9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2303-096C-46D0-8981-2AC113BD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974B-15B3-443F-8EB5-6CBFC65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EFF4-9735-44E8-BB4A-B713EF46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2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10EB-D406-4FFF-98A2-17FF92C4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6190-A26F-41B7-B0C3-0E752E05E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95A6-A99D-4C7D-8B6C-A472DF6C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E5D2-4CC1-4F36-BB70-E49BD27B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370F-5CAE-44A2-8C64-F4391F89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239E-F545-447B-9A3B-692F1150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886-2172-4CCB-8699-9287BB35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E03C-20C3-4E42-B7AB-DC676F39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CDAEF-9828-4748-B4AE-A480614A2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168D2-B9B0-4FE2-A08A-D2D318DF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5F90C-E373-46F2-8C9C-80ADCF7A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05E6F-3307-4271-A8B1-31846378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EDB46-AFC6-4D6D-8EBA-356845B0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591DA-4EB2-4634-87CE-0DD1B0CD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9F47-9554-4151-A51D-56AD081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80814-69C3-4EF2-BDC3-F48A329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A3648-364B-427A-B971-08C93C02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BD83-5299-464A-A6FD-22368AB9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292D2-D68A-4F29-9A19-E8EB331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442F-CDD9-44D5-847C-87AFB8F4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B267-E076-412C-B081-78CE706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A390-DB6A-4850-B738-8FBAC132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2928-9449-4A8C-8748-4B8D7D93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3A557-2520-461C-99B7-E1FF6BC1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6711-5531-44D3-93A9-9043B6B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D7F29-9EC8-4A26-8FB8-5141E9F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5F9EF-1B5E-404D-843D-4A67B25A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2D71-6AE3-4DB2-8B1A-0D071FFC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CFD74-4474-4927-9EB3-6E65D913A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6C08-0689-47F1-A8CB-D1547458D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C5BFE-B9EF-472E-BCC0-48E0909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2684D-F035-488C-B0C6-475C93D8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69021-65C0-4718-ABAB-A222FDE9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9D5E4-4C00-479B-BC51-BFDFD581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31C8A-51C6-4B79-9EB3-1F284852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9F02-1E7C-4EF6-9BEF-61051355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3A9E-4047-4951-896B-0F7A8BD7489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C95D-376C-4E42-B372-8B511512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FA9B-1423-4AF3-A491-304B8F49C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788D-38C3-4522-9545-6DABEBB4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ED76-2AEB-4184-8135-F8B21B011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Guaiacol Uptake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0C2B2-07A0-4F73-966D-E31A98865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Manny and Michelle’s paper</a:t>
            </a:r>
          </a:p>
        </p:txBody>
      </p:sp>
    </p:spTree>
    <p:extLst>
      <p:ext uri="{BB962C8B-B14F-4D97-AF65-F5344CB8AC3E}">
        <p14:creationId xmlns:p14="http://schemas.microsoft.com/office/powerpoint/2010/main" val="44588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CDB8-73CE-4EFB-A44A-BD952B0C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Zero/Optimized for small doses</a:t>
            </a:r>
            <a:br>
              <a:rPr lang="en-US" dirty="0"/>
            </a:br>
            <a:r>
              <a:rPr lang="el-GR" dirty="0"/>
              <a:t>θ</a:t>
            </a:r>
            <a:r>
              <a:rPr lang="en-US" dirty="0"/>
              <a:t> = 0.54, 7.5 ML at 0.015 L when CO saturates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9DFD-E997-478F-9E69-35DDDFDB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FB428-05ED-49B5-AFE7-FED38055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0" y="1825625"/>
            <a:ext cx="5854890" cy="4212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41DCE-1F41-4C49-8092-3E68157D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00" y="1825625"/>
            <a:ext cx="5743890" cy="42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0D5C-E940-4C32-B608-977D6EA1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 Nonzero/Optimized for small doses</a:t>
            </a:r>
            <a:br>
              <a:rPr lang="en-US" dirty="0"/>
            </a:br>
            <a:r>
              <a:rPr lang="el-GR" dirty="0"/>
              <a:t>θ = 0.17, 2.21 </a:t>
            </a:r>
            <a:r>
              <a:rPr lang="en-US" dirty="0"/>
              <a:t>ML at 0.015 L when CO saturates</a:t>
            </a:r>
            <a:br>
              <a:rPr lang="en-US" dirty="0"/>
            </a:br>
            <a:endParaRPr lang="en-US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AA84F-C1E8-41E2-86A3-72E231F25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2" y="1969816"/>
            <a:ext cx="5965188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ACB269-EFEF-4955-B390-4742C30B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72" y="1979533"/>
            <a:ext cx="5833716" cy="43416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AE2538-6EC2-4F16-B97C-2B62C0F4A176}"/>
              </a:ext>
            </a:extLst>
          </p:cNvPr>
          <p:cNvSpPr/>
          <p:nvPr/>
        </p:nvSpPr>
        <p:spPr>
          <a:xfrm>
            <a:off x="838200" y="1460920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We like this one!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02AC6A-A7AD-4326-AA95-617D926B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2" y="1386507"/>
            <a:ext cx="11333603" cy="32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9207-0C08-4F01-86D6-10FE3857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60B7C-0158-4F32-B72B-53D19CA94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" t="21712" r="6653" b="17943"/>
          <a:stretch/>
        </p:blipFill>
        <p:spPr>
          <a:xfrm>
            <a:off x="641021" y="1482537"/>
            <a:ext cx="11076495" cy="41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Guaiacol Uptake Curves</vt:lpstr>
      <vt:lpstr>Case 1: Zero/Optimized for small doses θ = 0.54, 7.5 ML at 0.015 L when CO saturates</vt:lpstr>
      <vt:lpstr>Case 2: Nonzero/Optimized for small doses θ = 0.17, 2.21 ML at 0.015 L when CO saturates </vt:lpstr>
      <vt:lpstr>PowerPoint Presentation</vt:lpstr>
      <vt:lpstr>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Scoullos</dc:creator>
  <cp:lastModifiedBy>Emanuel Scoullos</cp:lastModifiedBy>
  <cp:revision>3</cp:revision>
  <dcterms:created xsi:type="dcterms:W3CDTF">2018-05-01T18:57:06Z</dcterms:created>
  <dcterms:modified xsi:type="dcterms:W3CDTF">2018-05-01T19:57:42Z</dcterms:modified>
</cp:coreProperties>
</file>