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59" r:id="rId6"/>
    <p:sldId id="261" r:id="rId7"/>
    <p:sldId id="263" r:id="rId8"/>
    <p:sldId id="262" r:id="rId9"/>
    <p:sldId id="264" r:id="rId10"/>
    <p:sldId id="268" r:id="rId11"/>
    <p:sldId id="269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>
        <p:scale>
          <a:sx n="68" d="100"/>
          <a:sy n="68" d="100"/>
        </p:scale>
        <p:origin x="-102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1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96FE-2739-43FC-A4FF-DC519D1CB10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A056-88F2-4F0E-BADE-B196802B7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9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Furfural TPD on Pt(100)-hex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Subgroup Meeting 8/17/2016</a:t>
            </a:r>
          </a:p>
          <a:p>
            <a:r>
              <a:rPr lang="en-US" dirty="0" smtClean="0"/>
              <a:t>Emanuel Scoullos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7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77" y="830311"/>
            <a:ext cx="4953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5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55" y="3175"/>
            <a:ext cx="528083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6" y="3175"/>
            <a:ext cx="4846489" cy="681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655" y="406253"/>
            <a:ext cx="6766560" cy="626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46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510"/>
            <a:ext cx="6515100" cy="719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3" y="-239713"/>
            <a:ext cx="6257925" cy="734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43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4641" y="504825"/>
            <a:ext cx="7891706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87" y="665674"/>
            <a:ext cx="5724184" cy="566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43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713"/>
            <a:ext cx="6091311" cy="6019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38" y="419559"/>
            <a:ext cx="5606364" cy="598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14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Biofuels are viewed as a renewable source of energy</a:t>
            </a:r>
          </a:p>
          <a:p>
            <a:endParaRPr lang="en-US" dirty="0" smtClean="0"/>
          </a:p>
          <a:p>
            <a:r>
              <a:rPr lang="en-US" dirty="0" smtClean="0"/>
              <a:t>Need to increase energy density and stability of bio-oils</a:t>
            </a:r>
          </a:p>
          <a:p>
            <a:endParaRPr lang="en-US" dirty="0"/>
          </a:p>
          <a:p>
            <a:r>
              <a:rPr lang="en-US" dirty="0" smtClean="0"/>
              <a:t>Catalytic </a:t>
            </a:r>
            <a:r>
              <a:rPr lang="en-US" dirty="0" err="1" smtClean="0"/>
              <a:t>Hydrodeoxygenation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Furfural is a major component of bio-oil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2633312"/>
            <a:ext cx="10515600" cy="1325563"/>
          </a:xfrm>
        </p:spPr>
        <p:txBody>
          <a:bodyPr/>
          <a:lstStyle/>
          <a:p>
            <a:r>
              <a:rPr lang="en-US" dirty="0" smtClean="0"/>
              <a:t>A brief literature review…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475" y="178320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6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67" y="243681"/>
            <a:ext cx="8420100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9980" y="6311899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Shi and J. </a:t>
            </a:r>
            <a:r>
              <a:rPr lang="en-US" dirty="0" err="1" smtClean="0"/>
              <a:t>Vohs</a:t>
            </a:r>
            <a:r>
              <a:rPr lang="en-US" dirty="0" smtClean="0"/>
              <a:t>. </a:t>
            </a:r>
            <a:r>
              <a:rPr lang="en-US" i="1" dirty="0" smtClean="0"/>
              <a:t>ACS Catalysis</a:t>
            </a:r>
            <a:r>
              <a:rPr lang="en-US" dirty="0" smtClean="0"/>
              <a:t>. (2015).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70813" y="3647578"/>
            <a:ext cx="8446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Proposed adsorption from HREELS study and DFT (separate paper)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8425" y="243681"/>
            <a:ext cx="9525" cy="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4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067" y="243681"/>
            <a:ext cx="8420100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9980" y="6311899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Shi and J. </a:t>
            </a:r>
            <a:r>
              <a:rPr lang="en-US" dirty="0" err="1" smtClean="0"/>
              <a:t>Vohs</a:t>
            </a:r>
            <a:r>
              <a:rPr lang="en-US" dirty="0" smtClean="0"/>
              <a:t>. </a:t>
            </a:r>
            <a:r>
              <a:rPr lang="en-US" i="1" dirty="0" smtClean="0"/>
              <a:t>ACS Catalysis</a:t>
            </a:r>
            <a:r>
              <a:rPr lang="en-US" dirty="0" smtClean="0"/>
              <a:t>. (2015).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218" y="2643598"/>
            <a:ext cx="3725798" cy="366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7" y="278854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My proposed pathway for furfural decomposition on Pt(100)-hex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057" y="1938441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Almost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77" y="0"/>
            <a:ext cx="10515600" cy="1325563"/>
          </a:xfrm>
        </p:spPr>
        <p:txBody>
          <a:bodyPr/>
          <a:lstStyle/>
          <a:p>
            <a:r>
              <a:rPr lang="en-US" dirty="0" smtClean="0"/>
              <a:t>Almost the same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6" y="929053"/>
            <a:ext cx="11196467" cy="56875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0753" y="2960914"/>
            <a:ext cx="11025428" cy="389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28047" y="2028412"/>
            <a:ext cx="11025428" cy="3853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77" y="0"/>
            <a:ext cx="10515600" cy="1325563"/>
          </a:xfrm>
        </p:spPr>
        <p:txBody>
          <a:bodyPr/>
          <a:lstStyle/>
          <a:p>
            <a:r>
              <a:rPr lang="en-US" dirty="0" smtClean="0"/>
              <a:t>Almost the same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66" y="929053"/>
            <a:ext cx="11196467" cy="56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102</Words>
  <Application>Microsoft Office PowerPoint</Application>
  <PresentationFormat>Custom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Furfural TPD on Pt(100)-hex</vt:lpstr>
      <vt:lpstr>Motivation</vt:lpstr>
      <vt:lpstr>A brief literature review…</vt:lpstr>
      <vt:lpstr>        </vt:lpstr>
      <vt:lpstr>PowerPoint Presentation</vt:lpstr>
      <vt:lpstr>My proposed pathway for furfural decomposition on Pt(100)-hex</vt:lpstr>
      <vt:lpstr>Almost the same</vt:lpstr>
      <vt:lpstr>Almost the same</vt:lpstr>
      <vt:lpstr>Almost the same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Furfural TPD on Pt(100)-hex</dc:title>
  <dc:creator>E Scoullos</dc:creator>
  <cp:lastModifiedBy>Koel Research Group</cp:lastModifiedBy>
  <cp:revision>14</cp:revision>
  <dcterms:created xsi:type="dcterms:W3CDTF">2016-08-17T15:27:21Z</dcterms:created>
  <dcterms:modified xsi:type="dcterms:W3CDTF">2016-08-22T12:57:50Z</dcterms:modified>
</cp:coreProperties>
</file>