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57" r:id="rId5"/>
    <p:sldId id="259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6FE-2739-43FC-A4FF-DC519D1CB10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056-88F2-4F0E-BADE-B196802B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3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6FE-2739-43FC-A4FF-DC519D1CB10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056-88F2-4F0E-BADE-B196802B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6FE-2739-43FC-A4FF-DC519D1CB10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056-88F2-4F0E-BADE-B196802B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1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6FE-2739-43FC-A4FF-DC519D1CB10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056-88F2-4F0E-BADE-B196802B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6FE-2739-43FC-A4FF-DC519D1CB10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056-88F2-4F0E-BADE-B196802B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6FE-2739-43FC-A4FF-DC519D1CB10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056-88F2-4F0E-BADE-B196802B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1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6FE-2739-43FC-A4FF-DC519D1CB10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056-88F2-4F0E-BADE-B196802B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1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6FE-2739-43FC-A4FF-DC519D1CB10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056-88F2-4F0E-BADE-B196802B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4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6FE-2739-43FC-A4FF-DC519D1CB10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056-88F2-4F0E-BADE-B196802B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0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6FE-2739-43FC-A4FF-DC519D1CB10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056-88F2-4F0E-BADE-B196802B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4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6FE-2739-43FC-A4FF-DC519D1CB10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056-88F2-4F0E-BADE-B196802B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0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D96FE-2739-43FC-A4FF-DC519D1CB10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AA056-88F2-4F0E-BADE-B196802B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9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Furfural TPD on Pt(100)-hex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Subgroup Meeting 8/17/2016</a:t>
            </a:r>
          </a:p>
          <a:p>
            <a:r>
              <a:rPr lang="en-US" dirty="0" smtClean="0"/>
              <a:t>Emanuel Scoullos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7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Biofuels are viewed as a renewable source of energy</a:t>
            </a:r>
          </a:p>
          <a:p>
            <a:endParaRPr lang="en-US" dirty="0" smtClean="0"/>
          </a:p>
          <a:p>
            <a:r>
              <a:rPr lang="en-US" dirty="0" smtClean="0"/>
              <a:t>Need to increase energy density and stability of bio-oils</a:t>
            </a:r>
          </a:p>
          <a:p>
            <a:endParaRPr lang="en-US" dirty="0"/>
          </a:p>
          <a:p>
            <a:r>
              <a:rPr lang="en-US" dirty="0" smtClean="0"/>
              <a:t>Catalytic </a:t>
            </a:r>
            <a:r>
              <a:rPr lang="en-US" dirty="0" err="1" smtClean="0"/>
              <a:t>Hydrodeoxygenation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Furfural is a major component of bio-oil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5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509" y="2633312"/>
            <a:ext cx="10515600" cy="1325563"/>
          </a:xfrm>
        </p:spPr>
        <p:txBody>
          <a:bodyPr/>
          <a:lstStyle/>
          <a:p>
            <a:r>
              <a:rPr lang="en-US" dirty="0" smtClean="0"/>
              <a:t>A brief literature review…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475" y="178320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6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067" y="243681"/>
            <a:ext cx="8420100" cy="2505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89980" y="6311899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D. Shi and J. </a:t>
            </a:r>
            <a:r>
              <a:rPr lang="en-US" dirty="0" err="1" smtClean="0"/>
              <a:t>Vohs</a:t>
            </a:r>
            <a:r>
              <a:rPr lang="en-US" dirty="0" smtClean="0"/>
              <a:t>. </a:t>
            </a:r>
            <a:r>
              <a:rPr lang="en-US" i="1" dirty="0" smtClean="0"/>
              <a:t>ACS Catalysis</a:t>
            </a:r>
            <a:r>
              <a:rPr lang="en-US" dirty="0" smtClean="0"/>
              <a:t>. (2015).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25" cy="9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70813" y="3647578"/>
            <a:ext cx="8446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Proposed adsorption from HREELS study and DFT (separate paper)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8425" y="243681"/>
            <a:ext cx="9525" cy="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4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067" y="243681"/>
            <a:ext cx="8420100" cy="2505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89980" y="6311899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D. Shi and J. </a:t>
            </a:r>
            <a:r>
              <a:rPr lang="en-US" dirty="0" err="1" smtClean="0"/>
              <a:t>Vohs</a:t>
            </a:r>
            <a:r>
              <a:rPr lang="en-US" dirty="0" smtClean="0"/>
              <a:t>. </a:t>
            </a:r>
            <a:r>
              <a:rPr lang="en-US" i="1" dirty="0" smtClean="0"/>
              <a:t>ACS Catalysis</a:t>
            </a:r>
            <a:r>
              <a:rPr lang="en-US" dirty="0" smtClean="0"/>
              <a:t>. (2015).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218" y="2643598"/>
            <a:ext cx="3725798" cy="366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6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97" y="278854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My proposed pathway for furfural decomposition on Pt(100)-hex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1057" y="1938441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Almost the 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3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77" y="0"/>
            <a:ext cx="10515600" cy="1325563"/>
          </a:xfrm>
        </p:spPr>
        <p:txBody>
          <a:bodyPr/>
          <a:lstStyle/>
          <a:p>
            <a:r>
              <a:rPr lang="en-US" dirty="0" smtClean="0"/>
              <a:t>Almost the same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66" y="929053"/>
            <a:ext cx="11196467" cy="568755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40753" y="2960914"/>
            <a:ext cx="11025428" cy="3897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28047" y="2028412"/>
            <a:ext cx="11025428" cy="3853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77" y="0"/>
            <a:ext cx="10515600" cy="1325563"/>
          </a:xfrm>
        </p:spPr>
        <p:txBody>
          <a:bodyPr/>
          <a:lstStyle/>
          <a:p>
            <a:r>
              <a:rPr lang="en-US" dirty="0" smtClean="0"/>
              <a:t>Almost the same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66" y="929053"/>
            <a:ext cx="11196467" cy="568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102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Furfural TPD on Pt(100)-hex</vt:lpstr>
      <vt:lpstr>Motivation</vt:lpstr>
      <vt:lpstr>A brief literature review…</vt:lpstr>
      <vt:lpstr>        </vt:lpstr>
      <vt:lpstr>PowerPoint Presentation</vt:lpstr>
      <vt:lpstr>My proposed pathway for furfural decomposition on Pt(100)-hex</vt:lpstr>
      <vt:lpstr>Almost the same</vt:lpstr>
      <vt:lpstr>Almost the same</vt:lpstr>
      <vt:lpstr>Almost the same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Furfural TPD on Pt(100)-hex</dc:title>
  <dc:creator>E Scoullos</dc:creator>
  <cp:lastModifiedBy>E Scoullos</cp:lastModifiedBy>
  <cp:revision>12</cp:revision>
  <dcterms:created xsi:type="dcterms:W3CDTF">2016-08-17T15:27:21Z</dcterms:created>
  <dcterms:modified xsi:type="dcterms:W3CDTF">2016-08-22T11:50:25Z</dcterms:modified>
</cp:coreProperties>
</file>