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62" r:id="rId9"/>
    <p:sldId id="265" r:id="rId10"/>
    <p:sldId id="266" r:id="rId11"/>
    <p:sldId id="268" r:id="rId12"/>
    <p:sldId id="270" r:id="rId13"/>
    <p:sldId id="271" r:id="rId14"/>
    <p:sldId id="273" r:id="rId15"/>
    <p:sldId id="285" r:id="rId16"/>
    <p:sldId id="286" r:id="rId17"/>
    <p:sldId id="287" r:id="rId18"/>
    <p:sldId id="288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94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with_CV_lambda_MSE_p_1_AU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with_CV_lambda_MSE_p_2_CHF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with_CV_lambda_MSE_p_2_EUR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with_CV_lambda_MSE_p_2_GBP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with_CV_lambda_MSE_p_2_NOK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with_CV_lambda_MSE_p_2_NZ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with_CV_lambda_MSE_p_3_AU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3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with_CV_lambda_MSE_p_3_CA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with_CV_lambda_MSE_p_3_CHF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6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with_CV_lambda_MSE_p_3_EUR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64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with_CV_lambda_MSE_p_3_GBP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with_CV_lambda_MSE_p_1_CA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with_CV_lambda_MSE_p_3_NOK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with_CV_lambda_MSE_p_3_NZ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with_CV_lambda_MSE_p_5_AU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with_CV_lambda_MSE_p_5_CA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with_CV_lambda_MSE_p_5_CHF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with_CV_lambda_MSE_p_5_EUR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with_CV_lambda_MSE_p_5_GBP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with_CV_lambda_MSE_p_5_NOK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with_CV_lambda_MSE_p_5_NZ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with_CV_lambda_MSE_p_1_CHF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with_CV_lambda_MSE_p_1_EUR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with_CV_lambda_MSE_p_1_GBP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with_CV_lambda_MSE_p_1_NOK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with_CV_lambda_MSE_p_1_NZ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with_CV_lambda_MSE_p_2_AU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with_CV_lambda_MSE_p_2_CA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全屏显示(4:3)</PresentationFormat>
  <Paragraphs>0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Alice</cp:lastModifiedBy>
  <cp:revision>2</cp:revision>
  <dcterms:created xsi:type="dcterms:W3CDTF">2013-01-27T09:14:16Z</dcterms:created>
  <dcterms:modified xsi:type="dcterms:W3CDTF">2017-04-08T15:33:01Z</dcterms:modified>
  <cp:category/>
</cp:coreProperties>
</file>