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822" y="-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3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5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CHF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EUR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GBP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NOK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1_NZ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AU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deredLASSO_lambda_MSE_p_2_CADU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9728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全屏显示(4:3)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with Cross Validation</dc:title>
  <dc:subject/>
  <dc:creator/>
  <cp:keywords/>
  <dc:description>generated using python-pptx</dc:description>
  <cp:lastModifiedBy>Alice</cp:lastModifiedBy>
  <cp:revision>16</cp:revision>
  <dcterms:created xsi:type="dcterms:W3CDTF">2013-01-27T09:14:16Z</dcterms:created>
  <dcterms:modified xsi:type="dcterms:W3CDTF">2017-04-07T23:01:06Z</dcterms:modified>
  <cp:category/>
</cp:coreProperties>
</file>