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77" r:id="rId5"/>
    <p:sldId id="278" r:id="rId6"/>
    <p:sldId id="281" r:id="rId7"/>
    <p:sldId id="283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57" r:id="rId16"/>
    <p:sldId id="259" r:id="rId17"/>
    <p:sldId id="261" r:id="rId18"/>
    <p:sldId id="263" r:id="rId19"/>
    <p:sldId id="282" r:id="rId20"/>
    <p:sldId id="284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94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with_CV_lambda_MSE_p_1_AU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with_CV_lambda_MSE_p_2_CHF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4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with_CV_lambda_MSE_p_2_EUR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3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with_CV_lambda_MSE_p_2_GBP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81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with_CV_lambda_MSE_p_2_NOK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63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with_CV_lambda_MSE_p_2_NZ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97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with_CV_lambda_MSE_p_3_AU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with_CV_lambda_MSE_p_3_CA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with_CV_lambda_MSE_p_3_CHF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with_CV_lambda_MSE_p_3_EUR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with_CV_lambda_MSE_p_3_GBP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2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with_CV_lambda_MSE_p_1_CA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with_CV_lambda_MSE_p_3_NOK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11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with_CV_lambda_MSE_p_3_NZ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6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with_CV_lambda_MSE_p_1_CHF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with_CV_lambda_MSE_p_1_EUR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1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with_CV_lambda_MSE_p_1_GBP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with_CV_lambda_MSE_p_1_NOK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with_CV_lambda_MSE_p_1_NZ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with_CV_lambda_MSE_p_2_AU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8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SO_with_CV_lambda_MSE_p_2_CA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50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全屏显示(4:3)</PresentationFormat>
  <Paragraphs>0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Alice</cp:lastModifiedBy>
  <cp:revision>2</cp:revision>
  <dcterms:created xsi:type="dcterms:W3CDTF">2013-01-27T09:14:16Z</dcterms:created>
  <dcterms:modified xsi:type="dcterms:W3CDTF">2017-04-08T00:17:44Z</dcterms:modified>
  <cp:category/>
</cp:coreProperties>
</file>