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33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32" r:id="rId77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20 December,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20 December,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December 20,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55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56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57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58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59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60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61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62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30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20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tif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5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37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49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51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53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62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TLB miss indicates</a:t>
            </a:r>
          </a:p>
          <a:p>
            <a:pPr lvl="1" eaLnBrk="1" hangingPunct="1"/>
            <a:r>
              <a:rPr lang="en-AU" altLang="en-US" dirty="0"/>
              <a:t>Page present, but PTE not in TLB</a:t>
            </a:r>
          </a:p>
          <a:p>
            <a:pPr lvl="1" eaLnBrk="1" hangingPunct="1"/>
            <a:r>
              <a:rPr lang="en-AU" altLang="en-US" dirty="0"/>
              <a:t>Page not </a:t>
            </a:r>
            <a:r>
              <a:rPr lang="en-AU" altLang="en-US" dirty="0" smtClean="0"/>
              <a:t>present</a:t>
            </a:r>
            <a:endParaRPr lang="en-AU" altLang="en-US" dirty="0"/>
          </a:p>
          <a:p>
            <a:pPr eaLnBrk="1" hangingPunct="1"/>
            <a:r>
              <a:rPr lang="en-AU" altLang="en-US" dirty="0" smtClean="0"/>
              <a:t>Handler </a:t>
            </a:r>
            <a:r>
              <a:rPr lang="en-AU" altLang="en-US" dirty="0"/>
              <a:t>copies PTE from memory to TLB</a:t>
            </a:r>
          </a:p>
          <a:p>
            <a:pPr lvl="1" eaLnBrk="1" hangingPunct="1"/>
            <a:r>
              <a:rPr lang="en-AU" altLang="en-US" dirty="0"/>
              <a:t>Then restarts instruction</a:t>
            </a:r>
          </a:p>
          <a:p>
            <a:pPr lvl="1" eaLnBrk="1" hangingPunct="1"/>
            <a:r>
              <a:rPr lang="en-AU" altLang="en-US" dirty="0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Use faulting virtual address to find PTE</a:t>
            </a:r>
          </a:p>
          <a:p>
            <a:pPr eaLnBrk="1" hangingPunct="1"/>
            <a:r>
              <a:rPr lang="en-AU" altLang="en-US" dirty="0"/>
              <a:t>Locate page on disk</a:t>
            </a:r>
          </a:p>
          <a:p>
            <a:pPr eaLnBrk="1" hangingPunct="1"/>
            <a:r>
              <a:rPr lang="en-AU" altLang="en-US" dirty="0"/>
              <a:t>Choose page to replace</a:t>
            </a:r>
          </a:p>
          <a:p>
            <a:pPr lvl="1" eaLnBrk="1" hangingPunct="1"/>
            <a:r>
              <a:rPr lang="en-AU" altLang="en-US" dirty="0"/>
              <a:t>If dirty, write to disk first</a:t>
            </a:r>
          </a:p>
          <a:p>
            <a:pPr eaLnBrk="1" hangingPunct="1"/>
            <a:r>
              <a:rPr lang="en-AU" altLang="en-US" dirty="0"/>
              <a:t>Read page into memory and update page table</a:t>
            </a:r>
          </a:p>
          <a:p>
            <a:pPr eaLnBrk="1" hangingPunct="1"/>
            <a:r>
              <a:rPr lang="en-AU" altLang="en-US" dirty="0"/>
              <a:t>Make process runnable again</a:t>
            </a:r>
          </a:p>
          <a:p>
            <a:pPr lvl="1" eaLnBrk="1" hangingPunct="1"/>
            <a:r>
              <a:rPr lang="en-AU" altLang="en-US" dirty="0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9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52972"/>
            <a:ext cx="6184897" cy="52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 dirty="0"/>
              <a:t>Common principles apply at all levels of the memory hierarchy</a:t>
            </a:r>
          </a:p>
          <a:p>
            <a:pPr lvl="1" eaLnBrk="1" hangingPunct="1"/>
            <a:r>
              <a:rPr lang="en-US" altLang="en-US" dirty="0"/>
              <a:t>Based on notions of caching</a:t>
            </a:r>
          </a:p>
          <a:p>
            <a:pPr eaLnBrk="1" hangingPunct="1"/>
            <a:r>
              <a:rPr lang="en-US" altLang="en-US" dirty="0"/>
              <a:t>At each level in the hierarchy</a:t>
            </a:r>
          </a:p>
          <a:p>
            <a:pPr lvl="1" eaLnBrk="1" hangingPunct="1"/>
            <a:r>
              <a:rPr lang="en-US" altLang="en-US" dirty="0"/>
              <a:t>Block placement</a:t>
            </a:r>
          </a:p>
          <a:p>
            <a:pPr lvl="1" eaLnBrk="1" hangingPunct="1"/>
            <a:r>
              <a:rPr lang="en-US" altLang="en-US" dirty="0"/>
              <a:t>Finding a block</a:t>
            </a:r>
          </a:p>
          <a:p>
            <a:pPr lvl="1" eaLnBrk="1" hangingPunct="1"/>
            <a:r>
              <a:rPr lang="en-US" altLang="en-US" dirty="0"/>
              <a:t>Replacement on a miss</a:t>
            </a:r>
          </a:p>
          <a:p>
            <a:pPr lvl="1" eaLnBrk="1" hangingPunct="1"/>
            <a:r>
              <a:rPr lang="en-US" altLang="en-US" dirty="0"/>
              <a:t>Write policy</a:t>
            </a:r>
            <a:endParaRPr lang="en-AU" altLang="en-US" dirty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Would not occur in a fully associative cache of the same total size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7813</TotalTime>
  <Words>5350</Words>
  <Application>Microsoft Macintosh PowerPoint</Application>
  <PresentationFormat>On-screen Show (4:3)</PresentationFormat>
  <Paragraphs>1215</Paragraphs>
  <Slides>76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Arial Black</vt:lpstr>
      <vt:lpstr>Arial Unicode MS</vt:lpstr>
      <vt:lpstr>Courier New</vt:lpstr>
      <vt:lpstr>ＭＳ Ｐゴシック</vt:lpstr>
      <vt:lpstr>Symbol</vt:lpstr>
      <vt:lpstr>Times New Roman</vt:lpstr>
      <vt:lpstr>Wingdings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Concluding Remarks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110</cp:revision>
  <dcterms:created xsi:type="dcterms:W3CDTF">2008-08-18T10:44:28Z</dcterms:created>
  <dcterms:modified xsi:type="dcterms:W3CDTF">2016-12-20T17:56:09Z</dcterms:modified>
  <cp:category/>
</cp:coreProperties>
</file>