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07"/>
  </p:notesMasterIdLst>
  <p:handoutMasterIdLst>
    <p:handoutMasterId r:id="rId108"/>
  </p:handoutMasterIdLst>
  <p:sldIdLst>
    <p:sldId id="410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6" r:id="rId89"/>
    <p:sldId id="517" r:id="rId90"/>
    <p:sldId id="518" r:id="rId91"/>
    <p:sldId id="519" r:id="rId92"/>
    <p:sldId id="520" r:id="rId93"/>
    <p:sldId id="521" r:id="rId94"/>
    <p:sldId id="522" r:id="rId95"/>
    <p:sldId id="523" r:id="rId96"/>
    <p:sldId id="524" r:id="rId97"/>
    <p:sldId id="525" r:id="rId98"/>
    <p:sldId id="526" r:id="rId99"/>
    <p:sldId id="527" r:id="rId100"/>
    <p:sldId id="528" r:id="rId101"/>
    <p:sldId id="529" r:id="rId102"/>
    <p:sldId id="530" r:id="rId103"/>
    <p:sldId id="531" r:id="rId104"/>
    <p:sldId id="532" r:id="rId105"/>
    <p:sldId id="533" r:id="rId106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3" autoAdjust="0"/>
  </p:normalViewPr>
  <p:slideViewPr>
    <p:cSldViewPr snapToObjects="1">
      <p:cViewPr>
        <p:scale>
          <a:sx n="99" d="100"/>
          <a:sy n="99" d="100"/>
        </p:scale>
        <p:origin x="20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F278F6-0A5F-1B44-A131-99F6F28C49FB}" type="datetime3">
              <a:rPr lang="en-AU"/>
              <a:pPr>
                <a:defRPr/>
              </a:pPr>
              <a:t>27 November,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CEC16B-5ADE-7443-BFA1-6045207EE4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9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093E8C1-EE69-B042-978B-9E6730783F8F}" type="datetime3">
              <a:rPr lang="en-AU"/>
              <a:pPr>
                <a:defRPr/>
              </a:pPr>
              <a:t>27 November, 2016</a:t>
            </a:fld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B0130AB-A7C7-8348-BB68-00443AE4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46D0D3-4AF3-3E4D-9689-7A53815ED985}" type="datetime4">
              <a:rPr lang="en-US">
                <a:solidFill>
                  <a:prstClr val="black"/>
                </a:solidFill>
              </a:rPr>
              <a:pPr>
                <a:defRPr/>
              </a:pPr>
              <a:t>November 27, 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3462A-4BBF-5540-BCA8-C5ED5337C5C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085F0-7196-9F4D-9117-45A5AEFA56C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FD6D-6A3E-3043-B247-13B095DDC171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FE7FB-79DA-6342-8750-307558D6CF5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70C39-80F9-7B4F-97E6-C3B9E165FEDF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3D18-0571-CD46-AE0D-62C191F8E5C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C0CAE-AC98-1649-B844-DE30CC1783C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9B513-8512-0F4A-B914-9837BF11F1EA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F2F1C-47C2-5A47-99B2-0B756017A6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0DFE0-60DD-014D-9A72-644F7FFA406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1162-5FAB-CB48-AD0E-6DD54DC6AAA3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C5EF6-DD3B-DA40-B357-221C113DD812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2C6E9-A140-864D-908C-50CC1A085E5B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5F2DE6-F586-0445-852A-7727F96BA3C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370E4-3649-8347-BFD4-F721F02C907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975B4-6CB8-0E43-AF8F-9B132699DE76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F5152-15A9-7A46-BF89-18F176441440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F490A-D991-574A-8BA4-A9B3772E6F8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58AA5B-7961-3E4C-8F19-BB6BD0B1F4D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107C6-5F67-6540-9933-FEA5AEBFA259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BF2EFF-4A34-8F40-99C6-D0E8DC06C78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327E4-79C3-D743-97BA-5C20C7C52CE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095A6-798B-2441-ADC7-FEFC041734FE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0BF1D-DBA9-0C48-BB69-6B6010CB4E8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2579C-CEE0-5142-A46A-5B3F1416F26B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B356F-8111-814D-9EFB-7428302AD22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1E796-8C08-3D46-92AA-AC46820075C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726625-0062-814D-9A8D-B67E2D811756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6F3CE-E1D7-7240-AE99-4DDF322B02ED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0F46F-CE30-9A4B-882D-053B59724C4F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8BB1-2287-7D46-821E-A7D5037CE7A2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47D37-BC5E-1542-9E8B-219142E1B9D6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823F-B1DA-CE4A-8889-C275FD153419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61FF5-0A0E-544A-ADBC-08AC8BDFCE53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B5D1D-00F9-714D-8E2F-E71743C5D3ED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56A0E-D990-3B4F-AE3D-DAF7F50D7E0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9AD358-B77D-4040-A34F-9DA5A41D182E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1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5FF97-6263-004E-9103-28BB3F4F282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DDDC1-70A9-4346-9A76-6F84C1CFECB9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2B5B-3F71-6542-BDA5-6D1BF80E35B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6A3F-79A7-5E41-8D31-F1AF9840C145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9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79229-F825-F444-A2BE-05BA475BF21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3FFE5-C2B5-374F-A388-97754E5C762A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82267-4A5E-0242-BEE9-3A994E487F6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8987E-8193-C64E-BDEF-D15EE81AA63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A7148D-DAE8-1646-992A-C346B6E2F0E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E8AFF6-6449-CB4F-9A95-22A0200F0279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1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CC46D7-5E1B-324E-9C90-19AA26ACF02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CC31B0-0364-C74B-BD35-B1D00C29A206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7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922C2-64D1-0B48-8C9C-36ED212B4FB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01A63F-5383-E942-B965-865DCBCC75F1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9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C34D-057C-484D-9D81-2AAA4BF01E3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7A345-95EE-2C4E-AD6D-539EB4A80A03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4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A794B0-F689-3E45-9137-0481771F9F4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3495-54D7-9840-9C32-795714C4BDCD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5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3AEB1-D769-084E-A713-1FF24493F6F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A28C-1405-9346-BC6C-EE92057C04D5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0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F621D-D336-A74B-BA6D-3CD8C5B5EE7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E01A-295C-5442-8386-BF75FC0C84E9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D870F-4F64-6B4A-AA50-F8E9374472E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FC293-1D43-9544-AC77-C097FF4118E1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7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3D46-707C-5342-B156-4C5A9AE73916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6A6E1-4B69-904C-88B6-962C216A470B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E58C0-5C05-F344-B02E-F63FC0BC3CA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8D3DF4-C931-B641-824F-E3D5329A228A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89BF8F-E792-724A-9F83-EC3A813CD7D6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8E423-0CBB-004A-86E0-503961705003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2647E0-5A4F-DA45-9703-C33D474114B3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80C7A-81BE-694D-97DF-D81560783A8E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3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DCE2F-FA67-3E45-8F5C-71EA9A95948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8FD4D0-D23E-2A44-8848-AFD2404E6670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2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F114D-6D32-EE40-87EC-EEE7E18B900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37DB5-BE94-6F4A-8BAC-8FCDD3B76B08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8A862-FC4D-5947-8B69-A3A1343736DA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D370-C10F-024E-8249-5A7AA0EA7D12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86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80C4-A6F5-4240-BC71-2D92FD6E39F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B994C-3D2A-2D41-AAD4-AF62062DEE35}" type="slidenum">
              <a:rPr lang="en-AU" altLang="en-US">
                <a:latin typeface="Times New Roman" charset="0"/>
              </a:rPr>
              <a:pPr/>
              <a:t>46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5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1EDF9-99AA-F34C-AD5F-9A9A655CAC2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633C04-4A40-9547-8AD3-74FE57B648E2}" type="slidenum">
              <a:rPr lang="en-AU" altLang="en-US">
                <a:latin typeface="Times New Roman" charset="0"/>
              </a:rPr>
              <a:pPr/>
              <a:t>47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F8E07-FF63-BB43-9237-C58690D7AB7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8BBF0-36EE-984A-A888-E3A0BAC92D38}" type="slidenum">
              <a:rPr lang="en-AU" altLang="en-US">
                <a:latin typeface="Times New Roman" charset="0"/>
              </a:rPr>
              <a:pPr/>
              <a:t>48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5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083C9-FFE5-6844-B14C-15928D28FAA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BA1560-5090-744B-84A9-ED7352AA0AD1}" type="slidenum">
              <a:rPr lang="en-AU" altLang="en-US">
                <a:latin typeface="Times New Roman" charset="0"/>
              </a:rPr>
              <a:pPr/>
              <a:t>49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4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40629-B07D-F44E-A805-DBA5F6408941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021AD0-C02E-3842-8B3C-259FA22FBF4D}" type="slidenum">
              <a:rPr lang="en-AU" altLang="en-US">
                <a:latin typeface="Times New Roman" charset="0"/>
              </a:rPr>
              <a:pPr/>
              <a:t>50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21E81-E64B-5843-A810-22BB953A33D2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4FC7-5D67-BD42-A997-FDDFE9E4E9EB}" type="slidenum">
              <a:rPr lang="en-AU" altLang="en-US">
                <a:latin typeface="Times New Roman" charset="0"/>
              </a:rPr>
              <a:pPr/>
              <a:t>51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8750BB-672B-9E42-BCD2-C61D7117B91C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A5AC-1331-404A-AD94-D504A2AEEE7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3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49A83-FCE0-5345-BDB0-64EFEDAA52A3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76438-F445-3B4E-A3C0-3175B3666588}" type="slidenum">
              <a:rPr lang="en-AU" altLang="en-US">
                <a:latin typeface="Times New Roman" charset="0"/>
              </a:rPr>
              <a:pPr/>
              <a:t>52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79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1D43BC-7D5E-0A43-93C3-17FA3C921626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F4078F-D12D-7945-AD7E-D7160AA42A4E}" type="slidenum">
              <a:rPr lang="en-AU" altLang="en-US">
                <a:latin typeface="Times New Roman" charset="0"/>
              </a:rPr>
              <a:pPr/>
              <a:t>57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15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D3DA5B-C44B-0644-9CF8-9DA308A5662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35D686-5884-EF46-8574-5C29E377CF83}" type="slidenum">
              <a:rPr lang="en-AU" altLang="en-US">
                <a:latin typeface="Times New Roman" charset="0"/>
              </a:rPr>
              <a:pPr/>
              <a:t>58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04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CCAE21-7827-8E49-9F8C-850A0EB1EB4A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A3AFF6-BE3A-1E4E-9889-539208204169}" type="slidenum">
              <a:rPr lang="en-AU" altLang="en-US">
                <a:latin typeface="Times New Roman" charset="0"/>
              </a:rPr>
              <a:pPr/>
              <a:t>63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89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478BF4-0D0C-AE46-989A-EDB4364BCF71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9A09A8-1FC4-5142-8F38-0AAA7C6AF164}" type="slidenum">
              <a:rPr lang="en-AU" altLang="en-US">
                <a:latin typeface="Times New Roman" charset="0"/>
              </a:rPr>
              <a:pPr/>
              <a:t>64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69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70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271821-DAF0-FD42-849E-1E05554FEC1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91F745-4A47-B044-9205-6524E3F2D819}" type="slidenum">
              <a:rPr lang="en-AU" altLang="en-US">
                <a:latin typeface="Times New Roman" charset="0"/>
              </a:rPr>
              <a:pPr/>
              <a:t>65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79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81EBE8-6B83-1343-9170-64F8F0BD5A3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CF4B13-EAB3-FA4E-9F3E-A45325AC088B}" type="slidenum">
              <a:rPr lang="en-AU" altLang="en-US">
                <a:latin typeface="Times New Roman" charset="0"/>
              </a:rPr>
              <a:pPr/>
              <a:t>66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89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80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27D56C-A879-1046-A3F3-C7D02131594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D1E022-51B2-9440-A235-9C1BE5DB8AED}" type="slidenum">
              <a:rPr lang="en-AU" altLang="en-US">
                <a:latin typeface="Times New Roman" charset="0"/>
              </a:rPr>
              <a:pPr/>
              <a:t>67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24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43780-DB1C-AA4C-B048-9DE2B0296F4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38F9D-DFC8-7B43-81BE-6E0DCA2DF917}" type="slidenum">
              <a:rPr lang="en-AU" altLang="en-US">
                <a:latin typeface="Times New Roman" charset="0"/>
              </a:rPr>
              <a:pPr/>
              <a:t>68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3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A6EB4-AE6A-E842-BEF1-BE2E074C1432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DE3FE-7E73-6F4C-B185-E6241F4AF389}" type="slidenum">
              <a:rPr lang="en-AU" altLang="en-US">
                <a:latin typeface="Times New Roman" charset="0"/>
              </a:rPr>
              <a:pPr/>
              <a:t>69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A95897-9731-6F42-A049-D93859375841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79DF6-C998-6245-B1B3-CC94A18894C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9327B-4294-4A4A-A5E8-4DB931D44CE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5D66DA-4336-B946-8AE2-F0385C3D15F0}" type="slidenum">
              <a:rPr lang="en-AU" altLang="en-US">
                <a:latin typeface="Times New Roman" charset="0"/>
              </a:rPr>
              <a:pPr/>
              <a:t>70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1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3D0DE-D6E0-5149-9915-74D15F3B18C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7CA64-D84D-CA4C-910A-94F351450827}" type="slidenum">
              <a:rPr lang="en-AU" altLang="en-US">
                <a:latin typeface="Times New Roman" charset="0"/>
              </a:rPr>
              <a:pPr/>
              <a:t>71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33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21996-CB9F-B04A-96E1-5BCA1D0C7E5F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422E6-25F7-4941-8CE7-C90721A57AEC}" type="slidenum">
              <a:rPr lang="en-AU" altLang="en-US">
                <a:latin typeface="Times New Roman" charset="0"/>
              </a:rPr>
              <a:pPr/>
              <a:t>72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9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56724-D840-3A49-8A73-8F6F65CCFA51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514E-0465-A743-B61F-5B32ED3EE22C}" type="slidenum">
              <a:rPr lang="en-AU" altLang="en-US">
                <a:latin typeface="Times New Roman" charset="0"/>
              </a:rPr>
              <a:pPr/>
              <a:t>73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96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1C4DCC-72D4-0749-9A06-6FA57B85200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46BC59-CF91-5645-8092-4546E897F06D}" type="slidenum">
              <a:rPr lang="en-AU" altLang="en-US">
                <a:latin typeface="Times New Roman" charset="0"/>
              </a:rPr>
              <a:pPr/>
              <a:t>74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17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CC77C-DF12-B145-9103-78C09A5AD91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B11AC-8855-B748-81EA-9C7BD78271F8}" type="slidenum">
              <a:rPr lang="en-AU" altLang="en-US">
                <a:latin typeface="Times New Roman" charset="0"/>
              </a:rPr>
              <a:pPr/>
              <a:t>75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87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11D3C7-7F94-224C-85A5-AE4776A4B3B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CCEC-F331-9D4E-8B5D-B855287C90C1}" type="slidenum">
              <a:rPr lang="en-AU" altLang="en-US">
                <a:latin typeface="Times New Roman" charset="0"/>
              </a:rPr>
              <a:pPr/>
              <a:t>76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0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71DBB-9ACF-564C-BAAB-6751FB7383D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02D93-A2B3-8C4A-B7C1-6FE8B90958C3}" type="slidenum">
              <a:rPr lang="en-AU" altLang="en-US">
                <a:latin typeface="Times New Roman" charset="0"/>
              </a:rPr>
              <a:pPr/>
              <a:t>77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02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52F31-294F-2540-9325-70C6C883AF52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49A70A-244D-A949-8B3F-07282E54E578}" type="slidenum">
              <a:rPr lang="en-AU" altLang="en-US">
                <a:latin typeface="Times New Roman" charset="0"/>
              </a:rPr>
              <a:pPr/>
              <a:t>78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79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0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DA30-3C11-3D4B-BC03-59C6770F64BA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EAC1F-ECBF-D647-9344-A69AE007E69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8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7494C-3018-0D43-A831-2C5140542CC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20FD2-79FF-B541-8C2D-50DFBF63CE73}" type="slidenum">
              <a:rPr lang="en-AU" altLang="en-US">
                <a:latin typeface="Times New Roman" charset="0"/>
              </a:rPr>
              <a:pPr/>
              <a:t>80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8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174F73-16CE-6141-B542-0E14C8450C9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3EE9-7ACA-064E-8EFF-3C28F1ACDE6F}" type="slidenum">
              <a:rPr lang="en-AU" altLang="en-US">
                <a:latin typeface="Times New Roman" charset="0"/>
              </a:rPr>
              <a:pPr/>
              <a:t>81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4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DEC95-E697-2443-86A2-3071AB161DA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73F81-314D-1C4F-B30F-296C8061AD3B}" type="slidenum">
              <a:rPr lang="en-AU" altLang="en-US">
                <a:latin typeface="Times New Roman" charset="0"/>
              </a:rPr>
              <a:pPr/>
              <a:t>82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596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671CB-C614-1E4C-9D61-A966A1544A1C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3AED3-CB99-7440-A18D-5086E0BC18D7}" type="slidenum">
              <a:rPr lang="en-AU" altLang="en-US">
                <a:latin typeface="Times New Roman" charset="0"/>
              </a:rPr>
              <a:pPr/>
              <a:t>83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94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D4F4C-194E-8842-B45B-AE81FE7DF228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650540-2AAD-A549-987C-8DD1790161D5}" type="slidenum">
              <a:rPr lang="en-AU" altLang="en-US">
                <a:latin typeface="Times New Roman" charset="0"/>
              </a:rPr>
              <a:pPr/>
              <a:t>84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933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325BDA-FFC8-C448-A4BF-C2EFD7577DF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98BF8-8F4B-434C-A2AA-D64704B5EE87}" type="slidenum">
              <a:rPr lang="en-AU" altLang="en-US">
                <a:latin typeface="Times New Roman" charset="0"/>
              </a:rPr>
              <a:pPr/>
              <a:t>85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582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DB5C6-E235-5940-A6EB-E9C122D84912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A848A-C3B9-0C4D-9C84-330E29331346}" type="slidenum">
              <a:rPr lang="en-AU" altLang="en-US">
                <a:latin typeface="Times New Roman" charset="0"/>
              </a:rPr>
              <a:pPr/>
              <a:t>86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87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BE10D-9D81-DF4A-84FC-71053AF2951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57632-E905-CE45-9B87-165F9F99A4C4}" type="slidenum">
              <a:rPr lang="en-AU" altLang="en-US">
                <a:latin typeface="Times New Roman" charset="0"/>
              </a:rPr>
              <a:pPr/>
              <a:t>87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26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F1F184-5A8D-E242-88BE-6E730B5A7D32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7221-E196-E141-9B8B-0482970C7368}" type="slidenum">
              <a:rPr lang="en-AU" altLang="en-US">
                <a:latin typeface="Times New Roman" charset="0"/>
              </a:rPr>
              <a:pPr/>
              <a:t>88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88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93CA0-D189-3540-9914-9DD505987D33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874E2-E8F4-B845-AFBE-5F1FBBFDCD18}" type="slidenum">
              <a:rPr lang="en-AU" altLang="en-US">
                <a:latin typeface="Times New Roman" charset="0"/>
              </a:rPr>
              <a:pPr/>
              <a:t>89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D04A1-19ED-034F-B7AF-0FC95CA5B5F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97EE58-FB3E-3749-B5E3-03AE4084E12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0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A4276-D97B-B442-AEFF-D176E4A6A387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5095CE-8A04-834B-B8C9-562072C54A39}" type="slidenum">
              <a:rPr lang="en-AU" altLang="en-US">
                <a:latin typeface="Times New Roman" charset="0"/>
              </a:rPr>
              <a:pPr/>
              <a:t>90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54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9D0D63-E184-CD42-BDFC-BB9C6F4B8020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36C40B-7D64-1E4F-96DD-D05E95D471BD}" type="slidenum">
              <a:rPr lang="en-AU" altLang="en-US">
                <a:latin typeface="Times New Roman" charset="0"/>
              </a:rPr>
              <a:pPr/>
              <a:t>91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32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A7AEBB-BE26-4247-B36E-3C36AD742C63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C0C0BA-2A33-144C-958A-8D8EF8B5B80E}" type="slidenum">
              <a:rPr lang="en-AU" altLang="en-US">
                <a:latin typeface="Times New Roman" charset="0"/>
              </a:rPr>
              <a:pPr/>
              <a:t>92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068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42AD3-8DD5-784D-ADFD-A4BEA24CC837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A22059-CB9F-1743-9D4F-A2EA867BF65C}" type="slidenum">
              <a:rPr lang="en-AU" altLang="en-US">
                <a:latin typeface="Times New Roman" charset="0"/>
              </a:rPr>
              <a:pPr/>
              <a:t>93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138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A780A-9856-894E-9F9E-7975A2C0031A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9942-528D-C044-9C8E-B22701B95CE3}" type="slidenum">
              <a:rPr lang="en-AU" altLang="en-US">
                <a:latin typeface="Times New Roman" charset="0"/>
              </a:rPr>
              <a:pPr/>
              <a:t>94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107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0B7C5F-B4B1-0B43-909F-536D536962D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768A6F-E932-3A43-9627-58C619614E17}" type="slidenum">
              <a:rPr lang="en-AU" altLang="en-US">
                <a:latin typeface="Times New Roman" charset="0"/>
              </a:rPr>
              <a:pPr/>
              <a:t>95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266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250F5B-AEC0-8641-91D4-C63CE07C1F58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971396-6E11-0042-841D-E69006F8156D}" type="slidenum">
              <a:rPr lang="en-AU" altLang="en-US">
                <a:latin typeface="Times New Roman" charset="0"/>
              </a:rPr>
              <a:pPr/>
              <a:t>96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998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2270A6-B940-7E4F-A855-A2BB3600E4A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E169D4-3804-0647-A67E-5099615E8537}" type="slidenum">
              <a:rPr lang="en-AU" altLang="en-US">
                <a:latin typeface="Times New Roman" charset="0"/>
              </a:rPr>
              <a:pPr/>
              <a:t>97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5396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7E56E8-A4BF-434C-BF9F-B8BC9C4992BD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E2C0FE-40C7-6746-A871-B5C4CBC8981E}" type="slidenum">
              <a:rPr lang="en-AU" altLang="en-US">
                <a:latin typeface="Times New Roman" charset="0"/>
              </a:rPr>
              <a:pPr/>
              <a:t>98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3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C5AA28-26A2-A144-8DDA-58EA6E3B17F1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3D6F8-C634-274F-BA95-911812509545}" type="slidenum">
              <a:rPr lang="en-AU" altLang="en-US">
                <a:latin typeface="Times New Roman" charset="0"/>
              </a:rPr>
              <a:pPr/>
              <a:t>99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E1B45-255A-6D46-B5CC-6A5FCB6AD22B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D3D4B-59E6-054D-9D9D-28B84E47FECA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D3E1-EC62-0946-82EC-C5F462F26B6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440601-58E9-2842-9DAF-7737A7F4C139}" type="slidenum">
              <a:rPr lang="en-AU" altLang="en-US">
                <a:latin typeface="Times New Roman" charset="0"/>
              </a:rPr>
              <a:pPr/>
              <a:t>101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9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CAC55-2130-534A-93BA-CFAF6012E475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1AE57F-33F2-9742-9EA4-C8B922D80687}" type="slidenum">
              <a:rPr lang="en-AU" altLang="en-US">
                <a:latin typeface="Times New Roman" charset="0"/>
              </a:rPr>
              <a:pPr/>
              <a:t>102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721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41950-195B-BC4A-B827-87DB49E747C4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71B41A-BDA9-114B-80D0-DC8039114AAE}" type="slidenum">
              <a:rPr lang="en-AU" altLang="en-US">
                <a:latin typeface="Times New Roman" charset="0"/>
              </a:rPr>
              <a:pPr/>
              <a:t>103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89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783510-BF5C-814C-BC7F-3E3B9A0417F1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5D0F9-B13C-A142-B422-9312B0EEF48A}" type="slidenum">
              <a:rPr lang="en-AU" altLang="en-US">
                <a:latin typeface="Times New Roman" charset="0"/>
              </a:rPr>
              <a:pPr/>
              <a:t>104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71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A5860-0FBB-0C41-8615-6AED34DE1C4E}" type="datetime3">
              <a:rPr lang="en-AU" altLang="en-US">
                <a:latin typeface="Times New Roman" charset="0"/>
              </a:rPr>
              <a:pPr/>
              <a:t>27 November,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34A8EB-49C0-384A-A6D5-FEE59B7FEBF2}" type="slidenum">
              <a:rPr lang="en-AU" altLang="en-US">
                <a:latin typeface="Times New Roman" charset="0"/>
              </a:rPr>
              <a:pPr/>
              <a:t>105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0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95D54D2-8C88-1F4E-9B33-DA88882473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B3A32A8-5614-C941-8172-4A9F20E7A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61E7148-5465-0B4B-AD28-62C1ABA49D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9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6BEA6252-4203-2A47-ADA6-15D3BE0B9C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BDE02E30-CC46-9A48-8A25-DFC3A79DFC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F90F664-F920-DB43-BA3E-2D85C2907E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46FD30DE-BF87-0448-B3D9-93792CA79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0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C079F3F-DF35-F94B-BB2A-F864706023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9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DF0345C-7FDF-644A-B77B-54D20C74C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CBC8635E-6364-B14E-9F37-B16D31D33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7776140-5D41-5F41-A439-D6210B3FCE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3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3A7BBA59-5700-F24B-B472-674F23194A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24" descr="MKP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48665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Chapter </a:t>
            </a:r>
            <a:r>
              <a:rPr lang="en-US" dirty="0" smtClean="0">
                <a:cs typeface="+mj-cs"/>
              </a:rPr>
              <a:t>5</a:t>
            </a:r>
            <a:endParaRPr lang="en-US" dirty="0" smtClean="0">
              <a:cs typeface="+mj-cs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68638"/>
            <a:ext cx="7775575" cy="117570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Large </a:t>
            </a:r>
            <a:r>
              <a:rPr lang="en-US" dirty="0">
                <a:cs typeface="+mn-cs"/>
              </a:rPr>
              <a:t>and Fast: </a:t>
            </a:r>
            <a:endParaRPr lang="en-US" dirty="0" smtClean="0">
              <a:cs typeface="+mn-cs"/>
            </a:endParaRPr>
          </a:p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Exploiting </a:t>
            </a:r>
            <a:r>
              <a:rPr lang="en-US" dirty="0">
                <a:cs typeface="+mn-cs"/>
              </a:rPr>
              <a:t>Memory </a:t>
            </a:r>
            <a:r>
              <a:rPr lang="en-US" dirty="0" smtClean="0">
                <a:cs typeface="+mn-cs"/>
              </a:rPr>
              <a:t>Hierarchy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BD0A4EC-F652-2048-8EA8-A5C93D1B70A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1C86859-E5C7-F446-9382-B5EE226B681A}" type="slidenum">
              <a:rPr lang="en-AU" altLang="en-US"/>
              <a:pPr/>
              <a:t>100</a:t>
            </a:fld>
            <a:endParaRPr lang="en-AU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§5.14 Going Faster:  Cache Blocking and Matrix Multiply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AEC1C4-9081-D347-8B04-640BABB39DD7}" type="slidenum">
              <a:rPr lang="en-AU" altLang="en-US"/>
              <a:pPr/>
              <a:t>101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610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3E64382-1949-9D43-BE7E-A622538B20C9}" type="slidenum">
              <a:rPr lang="en-AU" altLang="en-US"/>
              <a:pPr/>
              <a:t>102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62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6C7465-D024-3744-A086-102C60BE7699}" type="slidenum">
              <a:rPr lang="en-AU" altLang="en-US"/>
              <a:pPr/>
              <a:t>103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33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D00ED1-7E81-2047-A5F2-A14F5422A072}" type="slidenum">
              <a:rPr lang="en-AU" altLang="en-US"/>
              <a:pPr/>
              <a:t>104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550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C60266B-744D-7147-B83A-2DFDC26430C7}" type="slidenum">
              <a:rPr lang="en-AU" altLang="en-US"/>
              <a:pPr/>
              <a:t>105</a:t>
            </a:fld>
            <a:endParaRPr lang="en-AU" altLang="en-US"/>
          </a:p>
        </p:txBody>
      </p:sp>
      <p:pic>
        <p:nvPicPr>
          <p:cNvPr id="13315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4-word wide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4-bank interleaved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Bandwidth = 16 bytes / 20 cycles = 0.8 B/cycle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68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0C06A058-FAE5-3848-ADDC-000B4D8C31D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  <p:extLst>
      <p:ext uri="{BB962C8B-B14F-4D97-AF65-F5344CB8AC3E}">
        <p14:creationId xmlns:p14="http://schemas.microsoft.com/office/powerpoint/2010/main" val="830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CD841FC-30C7-2F48-8BF8-F6403DA7481C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E93486A9-DA29-AE47-A8CD-DD264B72498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549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BDB2E25C-2149-824C-8F78-72F0A1A924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151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45C5F73-9C68-1B45-9D31-80D7EBBDA00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72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2EE11C0-0846-B14B-A2DD-351D5095967D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1355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94444B-0C2D-E547-ABE7-7F93BFF738E8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918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617AE2-8976-BD4F-92CA-C9DC0FE967D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89409C-7BCF-344D-A6F0-2DE687010A2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FE6014-400B-B846-A83C-386313C380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1A377B-4ED5-AB45-85BF-E8C121C68D2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560613-0D26-2642-AFB0-63D2D4D4C47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E4416E-5D8C-2F47-B9D7-719A41B77E9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4C15CB-3C60-E84B-8D57-C1ACA2246E2B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95BCA2-12C2-6746-8926-70476DBDF7B4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8B44DC-C824-1843-A32D-3E68BADC0A3D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EACFAEE-7E37-2647-A195-41BE0C29E37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5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5A158A-74F1-304D-8C1B-390516266AE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619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8F5167-9278-A646-8DDC-96CA42BC946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26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525DE5F-88DC-C347-BFB1-90E8DD60C7A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956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DD6799-61C8-A341-9055-FB79F03130F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92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460F22-15FF-5747-A670-9229E6AF905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0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B699601-61ED-EA47-9A41-16C467843DCF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EB7F9A-F714-544B-A253-D231E5E311B8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Embedded MIPS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12-stage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 and data access on each cycle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Split cache: separate I-cache and D-cache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16KB: 256 blocks </a:t>
            </a:r>
            <a:r>
              <a:rPr lang="en-US" altLang="en-US">
                <a:ea typeface="Arial" charset="0"/>
                <a:cs typeface="Arial" charset="0"/>
              </a:rPr>
              <a:t>×</a:t>
            </a:r>
            <a:r>
              <a:rPr lang="en-AU" altLang="en-US"/>
              <a:t> 16 words/block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SPEC2000 miss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I-cache: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11.4%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Weighted average: 3.2%</a:t>
            </a:r>
          </a:p>
        </p:txBody>
      </p:sp>
    </p:spTree>
    <p:extLst>
      <p:ext uri="{BB962C8B-B14F-4D97-AF65-F5344CB8AC3E}">
        <p14:creationId xmlns:p14="http://schemas.microsoft.com/office/powerpoint/2010/main" val="21207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FEF9C80-EDCF-BC40-9F3A-3D5ADDDA2AB0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pic>
        <p:nvPicPr>
          <p:cNvPr id="37892" name="Picture 4" descr="f05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84F6410-2D8F-0644-8032-397B54DC436A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Main Memory Supporting Caches</a:t>
            </a:r>
            <a:endParaRPr lang="en-AU" altLang="en-US" sz="400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DRAMs for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Fixed width (e.g., 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Connected by fixed-width clocked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Bus clock is typically slower than CPU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cache block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for address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15 bus cycles per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per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4-word block, 1-word-wide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Miss penalty = 1 + 4×15 + 4×1 = 65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Bandwidth = 16 bytes / 65 cycles = 0.25 B/cycle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1906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2DF7CD5-FCE6-D344-8A30-A50BC51B6247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C516ED-D15E-9C44-A88F-09DE629A8688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1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79EEEB8-5663-B047-9D75-EB6EA3400094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92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4C2-E645-BA49-A6EE-ADC3EF67D00D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E54B38-DD48-0F4B-AD7A-45BDFD48E143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945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3E704C3-C213-CE4B-9700-3E4CDDD5C807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28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2F7652-5B93-F84A-A88C-D4FAC57329FD}" type="slidenum">
              <a:rPr lang="en-AU" altLang="en-US"/>
              <a:pPr/>
              <a:t>40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B9990-E77C-2C40-A800-0F5A28340860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4F068-5434-8D47-822A-7BBD38C34BAA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42F26A-228C-A242-A042-344D61CE9FDB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EF67D3-1C80-6F46-8DD2-9F27A20071DF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E7EA2C8-5817-BB4A-83A5-B0834D662565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186-B3FD-C943-9AB9-A802990FFD69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C1AB51-8F78-A949-8303-6D1AD889FD92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984FBD-7089-9644-93C1-7F52ECFB21B3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628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41EABA-C69F-104C-A0C4-2BEABE0531C4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FCA33-CDCD-CD41-B9AA-1C894089BC2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$2000 – $5000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$20 – $75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$0.20 – $2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4C2CE55-84ED-7447-A66D-E7DC6CA91EDE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49EC455-00C3-0A42-A8FA-95DE18DA27E7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05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A6837A-301A-D74D-B07D-4FFE9ECCC92D}" type="slidenum">
              <a:rPr lang="en-AU" altLang="en-US"/>
              <a:pPr/>
              <a:t>52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  <p:extLst>
      <p:ext uri="{BB962C8B-B14F-4D97-AF65-F5344CB8AC3E}">
        <p14:creationId xmlns:p14="http://schemas.microsoft.com/office/powerpoint/2010/main" val="275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DA6F80-208F-684E-A838-46F9C3A39424}" type="slidenum">
              <a:rPr lang="en-AU" altLang="en-US"/>
              <a:pPr/>
              <a:t>53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5FFE5B-3201-094C-A480-0A5E5C3F3F07}" type="slidenum">
              <a:rPr lang="en-AU" altLang="en-US"/>
              <a:pPr/>
              <a:t>54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6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A50031-86B6-B345-A923-FDCCF85B1300}" type="slidenum">
              <a:rPr lang="en-AU" altLang="en-US"/>
              <a:pPr/>
              <a:t>55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0627CD-8114-AA47-BC37-EC018574F9CF}" type="slidenum">
              <a:rPr lang="en-AU" altLang="en-US"/>
              <a:pPr/>
              <a:t>56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F343B03-9E89-0D48-BDA8-1F258BEF5F48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accomplishment</a:t>
            </a:r>
          </a:p>
          <a:p>
            <a:pPr algn="ctr"/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interruption</a:t>
            </a:r>
          </a:p>
          <a:p>
            <a:pPr algn="ctr"/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000"/>
              <a:t>Failure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sz="2000"/>
              <a:t>Restoration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7832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EE4C8F8-6DD0-9343-AFA9-B30B0DE93081}" type="slidenum">
              <a:rPr lang="en-AU" altLang="en-US"/>
              <a:pPr/>
              <a:t>58</a:t>
            </a:fld>
            <a:endParaRPr lang="en-A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5253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F6CD1FB-C4A2-6D4B-A73D-AC974A155D3D}" type="slidenum">
              <a:rPr lang="en-AU" altLang="en-US"/>
              <a:pPr/>
              <a:t>59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75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445335-1C34-ED46-934D-967445E83434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Encoding SEC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calculate Hamming code:</a:t>
            </a:r>
          </a:p>
          <a:p>
            <a:pPr lvl="1"/>
            <a:r>
              <a:rPr lang="en-US" altLang="en-US"/>
              <a:t>Number bits from 1 on the left</a:t>
            </a:r>
          </a:p>
          <a:p>
            <a:pPr lvl="1"/>
            <a:r>
              <a:rPr lang="en-US" altLang="en-US"/>
              <a:t>All bit positions that are a power 2 are parity bits</a:t>
            </a:r>
          </a:p>
          <a:p>
            <a:pPr lvl="1"/>
            <a:r>
              <a:rPr lang="en-US" altLang="en-US"/>
              <a:t>Each parity bit checks certain data bits: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C539A56-0026-D54A-95F7-9EAFA0E59803}" type="slidenum">
              <a:rPr lang="en-AU" altLang="en-US"/>
              <a:pPr/>
              <a:t>60</a:t>
            </a:fld>
            <a:endParaRPr lang="en-AU" alt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Decoding SEC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of parity bits indicates which bits are in error</a:t>
            </a:r>
          </a:p>
          <a:p>
            <a:pPr lvl="1"/>
            <a:r>
              <a:rPr lang="en-US" altLang="en-US"/>
              <a:t>Use numbering from encoding procedure</a:t>
            </a:r>
          </a:p>
          <a:p>
            <a:pPr lvl="1"/>
            <a:r>
              <a:rPr lang="en-US" altLang="en-US"/>
              <a:t>E.g.</a:t>
            </a:r>
          </a:p>
          <a:p>
            <a:pPr lvl="2"/>
            <a:r>
              <a:rPr lang="en-US" altLang="en-US"/>
              <a:t>Parity bits = 0000 indicates no error</a:t>
            </a:r>
          </a:p>
          <a:p>
            <a:pPr lvl="2"/>
            <a:r>
              <a:rPr lang="en-US" altLang="en-US"/>
              <a:t>Parity bits = 1010 indicates bit 10 was flipped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DF7150D-301B-AA4E-B822-4DB01AE74847}" type="slidenum">
              <a:rPr lang="en-AU" altLang="en-US"/>
              <a:pPr/>
              <a:t>61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1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SEC/DEC Code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Add an additional parity bit for the whole word (p</a:t>
            </a:r>
            <a:r>
              <a:rPr lang="en-US" altLang="en-US" sz="2800" baseline="-25000"/>
              <a:t>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Make Hamming distance = 4</a:t>
            </a:r>
          </a:p>
          <a:p>
            <a:r>
              <a:rPr lang="en-US" altLang="en-US" sz="2800"/>
              <a:t>Decoding:</a:t>
            </a:r>
          </a:p>
          <a:p>
            <a:pPr lvl="1"/>
            <a:r>
              <a:rPr lang="en-US" altLang="en-US" sz="2400"/>
              <a:t>Let H = SEC parity bits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even, no error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odd, correctable single bit error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odd, error in p</a:t>
            </a:r>
            <a:r>
              <a:rPr lang="en-US" altLang="en-US" sz="2000" baseline="-25000"/>
              <a:t>n</a:t>
            </a:r>
            <a:r>
              <a:rPr lang="en-US" altLang="en-US" sz="2000"/>
              <a:t> bit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even, double error occurred</a:t>
            </a:r>
          </a:p>
          <a:p>
            <a:r>
              <a:rPr lang="en-US" altLang="en-US" sz="2800"/>
              <a:t>Note:  ECC DRAM uses SEC/DEC with 8 bits protecting each 64 bits</a:t>
            </a:r>
            <a:endParaRPr lang="en-US" altLang="en-US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01ADA59-EE1C-DB41-BE10-5EBAF7F40E03}" type="slidenum">
              <a:rPr lang="en-AU" altLang="en-US"/>
              <a:pPr/>
              <a:t>62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80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DD4-3F67-CE4C-A008-9EB725A2FB2C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5371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A80725E-0113-A04B-8C6D-3427E0D9F2D9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 Monitor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Emulates generic virtual I/O devices for guest</a:t>
            </a:r>
          </a:p>
        </p:txBody>
      </p:sp>
    </p:spTree>
    <p:extLst>
      <p:ext uri="{BB962C8B-B14F-4D97-AF65-F5344CB8AC3E}">
        <p14:creationId xmlns:p14="http://schemas.microsoft.com/office/powerpoint/2010/main" val="503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DB60026-9E4D-3348-AB68-20F3F6C4C0AB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Timer Virtualization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native machine, on timer interrupt</a:t>
            </a:r>
          </a:p>
          <a:p>
            <a:pPr lvl="1" eaLnBrk="1" hangingPunct="1"/>
            <a:r>
              <a:rPr lang="en-AU" altLang="en-US"/>
              <a:t>OS suspends current process, handles interrupt, selects and resumes next process</a:t>
            </a:r>
          </a:p>
          <a:p>
            <a:pPr eaLnBrk="1" hangingPunct="1"/>
            <a:r>
              <a:rPr lang="en-AU" altLang="en-US"/>
              <a:t>With Virtual Machine Monitor</a:t>
            </a:r>
          </a:p>
          <a:p>
            <a:pPr lvl="1" eaLnBrk="1" hangingPunct="1"/>
            <a:r>
              <a:rPr lang="en-AU" altLang="en-US"/>
              <a:t>VMM suspends current VM, handles interrupt, selects and resumes next VM</a:t>
            </a:r>
          </a:p>
          <a:p>
            <a:pPr eaLnBrk="1" hangingPunct="1"/>
            <a:r>
              <a:rPr lang="en-AU" altLang="en-US"/>
              <a:t>If a VM requires timer interrupts</a:t>
            </a:r>
          </a:p>
          <a:p>
            <a:pPr lvl="1" eaLnBrk="1" hangingPunct="1"/>
            <a:r>
              <a:rPr lang="en-AU" altLang="en-US"/>
              <a:t>VMM emulates a virtual timer</a:t>
            </a:r>
          </a:p>
          <a:p>
            <a:pPr lvl="1" eaLnBrk="1" hangingPunct="1"/>
            <a:r>
              <a:rPr lang="en-AU" altLang="en-US"/>
              <a:t>Emulates interrupt for VM when physical timer interrupt occurs</a:t>
            </a:r>
          </a:p>
        </p:txBody>
      </p:sp>
    </p:spTree>
    <p:extLst>
      <p:ext uri="{BB962C8B-B14F-4D97-AF65-F5344CB8AC3E}">
        <p14:creationId xmlns:p14="http://schemas.microsoft.com/office/powerpoint/2010/main" val="18486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E83934C-1F16-DD44-BD33-0D858608C50E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Set Support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Current ISAs (e.g., x86) adapting</a:t>
            </a:r>
          </a:p>
        </p:txBody>
      </p:sp>
    </p:spTree>
    <p:extLst>
      <p:ext uri="{BB962C8B-B14F-4D97-AF65-F5344CB8AC3E}">
        <p14:creationId xmlns:p14="http://schemas.microsoft.com/office/powerpoint/2010/main" val="572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5EF59E9-EDE2-9C4E-9256-347FFF7C64D0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6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5E3CF37-2AD7-6344-BA89-AE60BC318AB1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99F125-1BCD-BB4F-A492-226634DB271A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838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696CBA-C8B0-AC43-A835-0A13DED936E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19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1623B8-E641-334D-B343-6A0B6F3C1E92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1974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C7B485-C30D-C043-916D-8A230430083F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BFE450-9326-5D45-8E9C-59D1ABBAD50D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9B2CB8-DD17-C64E-AF3B-617A9FB12C5B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810DB3C-2125-5046-B0C2-22532EB62A6F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147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E52CFB-A029-3744-B389-B5957C064212}" type="slidenum">
              <a:rPr lang="en-AU" altLang="en-US"/>
              <a:pPr/>
              <a:t>75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EB983-32D4-8F4C-926C-1637A7BC47E4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2DCA3C7-8D9A-D142-A970-798590EFC82D}" type="slidenum">
              <a:rPr lang="en-AU" altLang="en-US"/>
              <a:pPr/>
              <a:t>77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480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02D831-77E2-5D49-AB75-9975EBC28C6B}" type="slidenum">
              <a:rPr lang="en-AU" altLang="en-US"/>
              <a:pPr/>
              <a:t>78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098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9C81DA-2A32-354A-B6F0-E7E1470B728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DC8C6B-EF51-5B4E-85FC-1DA7380CC747}" type="slidenum">
              <a:rPr lang="en-AU" altLang="en-US"/>
              <a:pPr/>
              <a:t>80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C86E88-564C-A544-B168-0F6CD25F150A}" type="slidenum">
              <a:rPr lang="en-AU" altLang="en-US"/>
              <a:pPr/>
              <a:t>81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0400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78F148-D416-0B4D-99F4-61B5C84018A2}" type="slidenum">
              <a:rPr lang="en-AU" altLang="en-US"/>
              <a:pPr/>
              <a:t>82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E86F116-BC10-544E-B9AE-21D51463EC5A}" type="slidenum">
              <a:rPr lang="en-AU" altLang="en-US"/>
              <a:pPr/>
              <a:t>83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6CE1C4A-4FC3-184C-8969-937FBF208CB7}" type="slidenum">
              <a:rPr lang="en-AU" altLang="en-US"/>
              <a:pPr/>
              <a:t>84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036A38-52F3-1B43-ACA0-DCA728EB36B6}" type="slidenum">
              <a:rPr lang="en-AU" altLang="en-US"/>
              <a:pPr/>
              <a:t>85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995EFE4-D598-4041-85D6-1551056E0DBF}" type="slidenum">
              <a:rPr lang="en-AU" altLang="en-US"/>
              <a:pPr/>
              <a:t>86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9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3B6478E-DC7F-3946-A863-AF7CA659EE4A}" type="slidenum">
              <a:rPr lang="en-AU" altLang="en-US"/>
              <a:pPr/>
              <a:t>87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99A371E-317C-6D43-81A3-5AD5D839F00C}" type="slidenum">
              <a:rPr lang="en-AU" altLang="en-US"/>
              <a:pPr/>
              <a:t>88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en-US" sz="2800"/>
              <a:t>Example cache characteristics</a:t>
            </a:r>
          </a:p>
          <a:p>
            <a:pPr lvl="1" eaLnBrk="1" hangingPunct="1"/>
            <a:r>
              <a:rPr lang="en-AU" altLang="en-US" sz="2400"/>
              <a:t>Direct-mapped, write-back, write allocate</a:t>
            </a:r>
          </a:p>
          <a:p>
            <a:pPr lvl="1" eaLnBrk="1" hangingPunct="1"/>
            <a:r>
              <a:rPr lang="en-AU" altLang="en-US" sz="2400"/>
              <a:t>Block size: 4 words (16 bytes)</a:t>
            </a:r>
          </a:p>
          <a:p>
            <a:pPr lvl="1" eaLnBrk="1" hangingPunct="1"/>
            <a:r>
              <a:rPr lang="en-AU" altLang="en-US" sz="2400"/>
              <a:t>Cache size: 16 KB (1024 blocks)</a:t>
            </a:r>
          </a:p>
          <a:p>
            <a:pPr lvl="1" eaLnBrk="1" hangingPunct="1"/>
            <a:r>
              <a:rPr lang="en-AU" altLang="en-US" sz="2400"/>
              <a:t>32-bit byte addresses</a:t>
            </a:r>
          </a:p>
          <a:p>
            <a:pPr lvl="1" eaLnBrk="1" hangingPunct="1"/>
            <a:r>
              <a:rPr lang="en-AU" altLang="en-US" sz="2400"/>
              <a:t>Valid bit and dirty bit per block</a:t>
            </a:r>
          </a:p>
          <a:p>
            <a:pPr lvl="1" eaLnBrk="1" hangingPunct="1"/>
            <a:r>
              <a:rPr lang="en-AU" altLang="en-US" sz="2400"/>
              <a:t>Blocking cache</a:t>
            </a:r>
          </a:p>
          <a:p>
            <a:pPr lvl="2" eaLnBrk="1" hangingPunct="1"/>
            <a:r>
              <a:rPr lang="en-AU" altLang="en-US" sz="2000"/>
              <a:t>CPU waits until access is complete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§5.9 </a:t>
            </a:r>
            <a:r>
              <a:rPr lang="en-AU" altLang="en-US">
                <a:solidFill>
                  <a:schemeClr val="folHlink"/>
                </a:solidFill>
              </a:rPr>
              <a:t>Using a Finite State Machine to Control A Simple Cache</a:t>
            </a:r>
            <a:endParaRPr lang="en-US" altLang="en-US">
              <a:solidFill>
                <a:schemeClr val="folHlink"/>
              </a:solidFill>
            </a:endParaRPr>
          </a:p>
        </p:txBody>
      </p:sp>
      <p:grpSp>
        <p:nvGrpSpPr>
          <p:cNvPr id="93190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93191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93192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93193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93194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93196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93197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93198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93199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93200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9320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 bits</a:t>
              </a:r>
              <a:endParaRPr lang="en-AU" altLang="en-US"/>
            </a:p>
          </p:txBody>
        </p:sp>
        <p:sp>
          <p:nvSpPr>
            <p:cNvPr id="93202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18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8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EC913C3-F7A9-0444-80AE-C215B495A83A}" type="slidenum">
              <a:rPr lang="en-AU" altLang="en-US"/>
              <a:pPr/>
              <a:t>89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Interface Signals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Cache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CPU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Memory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1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Multiple cycles per access</a:t>
            </a:r>
          </a:p>
        </p:txBody>
      </p:sp>
    </p:spTree>
    <p:extLst>
      <p:ext uri="{BB962C8B-B14F-4D97-AF65-F5344CB8AC3E}">
        <p14:creationId xmlns:p14="http://schemas.microsoft.com/office/powerpoint/2010/main" val="10250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143CA2-8A9A-3442-9526-A1C06F74844D}" type="slidenum">
              <a:rPr lang="en-AU" altLang="en-US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5AC47E7-DF58-764D-A32F-2794268BD4F4}" type="slidenum">
              <a:rPr lang="en-AU" altLang="en-US"/>
              <a:pPr/>
              <a:t>90</a:t>
            </a:fld>
            <a:endParaRPr lang="en-AU" altLang="en-US"/>
          </a:p>
        </p:txBody>
      </p:sp>
      <p:pic>
        <p:nvPicPr>
          <p:cNvPr id="95235" name="Picture 6" descr="f05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Finite State Machines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Next state</a:t>
            </a:r>
            <a:br>
              <a:rPr lang="en-AU" altLang="en-US" sz="2400"/>
            </a:br>
            <a:r>
              <a:rPr lang="en-AU" altLang="en-US" sz="2400"/>
              <a:t>= </a:t>
            </a:r>
            <a:r>
              <a:rPr lang="en-AU" altLang="en-US" sz="2400" i="1"/>
              <a:t>f</a:t>
            </a:r>
            <a:r>
              <a:rPr lang="en-AU" altLang="en-US" sz="2400" i="1" baseline="-25000"/>
              <a:t>n</a:t>
            </a:r>
            <a:r>
              <a:rPr lang="en-AU" altLang="en-US" sz="2400"/>
              <a:t> (current state,</a:t>
            </a:r>
            <a:br>
              <a:rPr lang="en-AU" altLang="en-US" sz="2400"/>
            </a:br>
            <a:r>
              <a:rPr lang="en-AU" altLang="en-US" sz="2400"/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Control output signals</a:t>
            </a:r>
            <a:br>
              <a:rPr lang="en-AU" altLang="en-US" sz="2800"/>
            </a:br>
            <a:r>
              <a:rPr lang="en-AU" altLang="en-US" sz="2800"/>
              <a:t>= </a:t>
            </a:r>
            <a:r>
              <a:rPr lang="en-AU" altLang="en-US" sz="2800" i="1"/>
              <a:t>f</a:t>
            </a:r>
            <a:r>
              <a:rPr lang="en-AU" altLang="en-US" sz="2800" i="1" baseline="-25000"/>
              <a:t>o</a:t>
            </a:r>
            <a:r>
              <a:rPr lang="en-AU" altLang="en-US" sz="2800"/>
              <a:t> (current state)</a:t>
            </a:r>
          </a:p>
        </p:txBody>
      </p:sp>
    </p:spTree>
    <p:extLst>
      <p:ext uri="{BB962C8B-B14F-4D97-AF65-F5344CB8AC3E}">
        <p14:creationId xmlns:p14="http://schemas.microsoft.com/office/powerpoint/2010/main" val="10870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C4025CA-030E-7F47-996C-F4950D4A2BAC}" type="slidenum">
              <a:rPr lang="en-AU" altLang="en-US"/>
              <a:pPr/>
              <a:t>91</a:t>
            </a:fld>
            <a:endParaRPr lang="en-AU" altLang="en-US"/>
          </a:p>
        </p:txBody>
      </p:sp>
      <p:pic>
        <p:nvPicPr>
          <p:cNvPr id="96259" name="Picture 6" descr="f05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Controller FSM</a:t>
            </a:r>
          </a:p>
        </p:txBody>
      </p:sp>
      <p:sp>
        <p:nvSpPr>
          <p:cNvPr id="405509" name="AutoShape 5"/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Could partition into separate states to reduce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8733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371AEF-F3BF-E841-A07D-DF08670C6925}" type="slidenum">
              <a:rPr lang="en-AU" altLang="en-US"/>
              <a:pPr/>
              <a:t>92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§5.10 </a:t>
            </a:r>
            <a:r>
              <a:rPr lang="en-AU" altLang="en-US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/>
          <p:cNvGraphicFramePr>
            <a:graphicFrameLocks noGrp="1"/>
          </p:cNvGraphicFramePr>
          <p:nvPr/>
        </p:nvGraphicFramePr>
        <p:xfrm>
          <a:off x="684213" y="2636838"/>
          <a:ext cx="7845425" cy="2735263"/>
        </p:xfrm>
        <a:graphic>
          <a:graphicData uri="http://schemas.openxmlformats.org/drawingml/2006/table">
            <a:tbl>
              <a:tblPr/>
              <a:tblGrid>
                <a:gridCol w="863600"/>
                <a:gridCol w="2519362"/>
                <a:gridCol w="1487488"/>
                <a:gridCol w="1487487"/>
                <a:gridCol w="1487488"/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05AA595-232C-4E42-A42D-9E461C86C925}" type="slidenum">
              <a:rPr lang="en-AU" altLang="en-US"/>
              <a:pPr/>
              <a:t>93</a:t>
            </a:fld>
            <a:endParaRPr lang="en-AU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X;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reads X (sufficiently later)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X,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writes X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End up with the same final value for X</a:t>
            </a:r>
          </a:p>
        </p:txBody>
      </p:sp>
    </p:spTree>
    <p:extLst>
      <p:ext uri="{BB962C8B-B14F-4D97-AF65-F5344CB8AC3E}">
        <p14:creationId xmlns:p14="http://schemas.microsoft.com/office/powerpoint/2010/main" val="21000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F78D635-4178-7242-893C-F81B510E7B81}" type="slidenum">
              <a:rPr lang="en-AU" altLang="en-US"/>
              <a:pPr/>
              <a:t>94</a:t>
            </a:fld>
            <a:endParaRPr lang="en-AU" alt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12858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BDC5B6-E95C-5543-A677-9D5D98A93AFC}" type="slidenum">
              <a:rPr lang="en-AU" altLang="en-US"/>
              <a:pPr/>
              <a:t>95</a:t>
            </a:fld>
            <a:endParaRPr lang="en-AU" alt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/>
          <p:cNvGraphicFramePr>
            <a:graphicFrameLocks noGrp="1"/>
          </p:cNvGraphicFramePr>
          <p:nvPr/>
        </p:nvGraphicFramePr>
        <p:xfrm>
          <a:off x="611188" y="3644900"/>
          <a:ext cx="8281987" cy="2468808"/>
        </p:xfrm>
        <a:graphic>
          <a:graphicData uri="http://schemas.openxmlformats.org/drawingml/2006/table">
            <a:tbl>
              <a:tblPr/>
              <a:tblGrid>
                <a:gridCol w="2232025"/>
                <a:gridCol w="1944687"/>
                <a:gridCol w="1368425"/>
                <a:gridCol w="1368425"/>
                <a:gridCol w="1368425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9A19827-00DF-AD41-A1C1-84A3A6061EF3}" type="slidenum">
              <a:rPr lang="en-AU" altLang="en-US"/>
              <a:pPr/>
              <a:t>96</a:t>
            </a:fld>
            <a:endParaRPr lang="en-AU" alt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charset="2"/>
              </a:rPr>
              <a:t>Processors can reorder reads, but not writes</a:t>
            </a:r>
          </a:p>
        </p:txBody>
      </p:sp>
    </p:spTree>
    <p:extLst>
      <p:ext uri="{BB962C8B-B14F-4D97-AF65-F5344CB8AC3E}">
        <p14:creationId xmlns:p14="http://schemas.microsoft.com/office/powerpoint/2010/main" val="385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235B9E1-1AED-B844-B0E0-24762BE452BD}" type="slidenum">
              <a:rPr lang="en-AU" altLang="en-US"/>
              <a:pPr/>
              <a:t>97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9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11DA77-E1CE-AE48-91CD-E0361076E70F}" type="slidenum">
              <a:rPr lang="en-AU" altLang="en-US"/>
              <a:pPr/>
              <a:t>98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DE20C07-5DD7-E949-8589-DCC7D38B47D7}" type="slidenum">
              <a:rPr lang="en-AU" altLang="en-US"/>
              <a:pPr/>
              <a:t>99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  <p:extLst>
      <p:ext uri="{BB962C8B-B14F-4D97-AF65-F5344CB8AC3E}">
        <p14:creationId xmlns:p14="http://schemas.microsoft.com/office/powerpoint/2010/main" val="9424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7769</TotalTime>
  <Words>7375</Words>
  <Application>Microsoft Macintosh PowerPoint</Application>
  <PresentationFormat>On-screen Show (4:3)</PresentationFormat>
  <Paragraphs>1633</Paragraphs>
  <Slides>105</Slides>
  <Notes>94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6" baseType="lpstr">
      <vt:lpstr>Arial Unicode MS</vt:lpstr>
      <vt:lpstr>ＭＳ Ｐゴシック</vt:lpstr>
      <vt:lpstr>Arial</vt:lpstr>
      <vt:lpstr>Arial Black</vt:lpstr>
      <vt:lpstr>Courier New</vt:lpstr>
      <vt:lpstr>Symbol</vt:lpstr>
      <vt:lpstr>Times New Roman</vt:lpstr>
      <vt:lpstr>Wingdings</vt:lpstr>
      <vt:lpstr>cod4e</vt:lpstr>
      <vt:lpstr>Microsoft Graph Chart</vt:lpstr>
      <vt:lpstr>Microsoft Equation 3.0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Example: Intrinsity FastMATH</vt:lpstr>
      <vt:lpstr>Example: Intrinsity FastMATH</vt:lpstr>
      <vt:lpstr>Main Memory Supporting Caches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Virtual Machine Monitor</vt:lpstr>
      <vt:lpstr>Example: Timer Virtualization</vt:lpstr>
      <vt:lpstr>Instruction Set Support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  <vt:lpstr>Increasing Memory Bandwidth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>Rifat Shahriyar</cp:lastModifiedBy>
  <cp:revision>101</cp:revision>
  <dcterms:created xsi:type="dcterms:W3CDTF">2008-08-18T10:44:28Z</dcterms:created>
  <dcterms:modified xsi:type="dcterms:W3CDTF">2016-11-27T16:33:05Z</dcterms:modified>
  <cp:category/>
</cp:coreProperties>
</file>