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4" r:id="rId12"/>
    <p:sldId id="260" r:id="rId13"/>
    <p:sldId id="271" r:id="rId14"/>
    <p:sldId id="272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DE687-3B87-46B8-AF79-599D3157261D}" v="551" dt="2022-09-29T04:12:3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78" autoAdjust="0"/>
  </p:normalViewPr>
  <p:slideViewPr>
    <p:cSldViewPr snapToGrid="0">
      <p:cViewPr varScale="1">
        <p:scale>
          <a:sx n="105" d="100"/>
          <a:sy n="105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0BDDE687-3B87-46B8-AF79-599D3157261D}"/>
    <pc:docChg chg="undo custSel addSld delSld modSld addSection delSection">
      <pc:chgData name="Emmanuel J Rodriguez" userId="2e21cfcd93492766" providerId="LiveId" clId="{0BDDE687-3B87-46B8-AF79-599D3157261D}" dt="2022-09-30T01:59:37.527" v="4396" actId="20577"/>
      <pc:docMkLst>
        <pc:docMk/>
      </pc:docMkLst>
      <pc:sldChg chg="modSp mod">
        <pc:chgData name="Emmanuel J Rodriguez" userId="2e21cfcd93492766" providerId="LiveId" clId="{0BDDE687-3B87-46B8-AF79-599D3157261D}" dt="2022-09-30T00:29:14.441" v="4394" actId="6549"/>
        <pc:sldMkLst>
          <pc:docMk/>
          <pc:sldMk cId="3651251486" sldId="256"/>
        </pc:sldMkLst>
        <pc:spChg chg="mod">
          <ac:chgData name="Emmanuel J Rodriguez" userId="2e21cfcd93492766" providerId="LiveId" clId="{0BDDE687-3B87-46B8-AF79-599D3157261D}" dt="2022-08-09T05:49:57.647" v="2307" actId="404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Emmanuel J Rodriguez" userId="2e21cfcd93492766" providerId="LiveId" clId="{0BDDE687-3B87-46B8-AF79-599D3157261D}" dt="2022-09-30T00:29:14.441" v="4394" actId="6549"/>
          <ac:spMkLst>
            <pc:docMk/>
            <pc:sldMk cId="3651251486" sldId="256"/>
            <ac:spMk id="3" creationId="{76B5E315-C208-479B-A6B8-0DCBEF2B5FB3}"/>
          </ac:spMkLst>
        </pc:spChg>
      </pc:sldChg>
      <pc:sldChg chg="addSp modSp mod modNotesTx">
        <pc:chgData name="Emmanuel J Rodriguez" userId="2e21cfcd93492766" providerId="LiveId" clId="{0BDDE687-3B87-46B8-AF79-599D3157261D}" dt="2022-09-30T01:59:37.527" v="4396" actId="20577"/>
        <pc:sldMkLst>
          <pc:docMk/>
          <pc:sldMk cId="1880678406" sldId="257"/>
        </pc:sldMkLst>
        <pc:spChg chg="mod">
          <ac:chgData name="Emmanuel J Rodriguez" userId="2e21cfcd93492766" providerId="LiveId" clId="{0BDDE687-3B87-46B8-AF79-599D3157261D}" dt="2022-09-30T01:59:37.527" v="4396" actId="20577"/>
          <ac:spMkLst>
            <pc:docMk/>
            <pc:sldMk cId="1880678406" sldId="257"/>
            <ac:spMk id="3" creationId="{05AD07EA-4B74-4BFA-A23D-5147B6A28FC4}"/>
          </ac:spMkLst>
        </pc:spChg>
        <pc:spChg chg="add mod">
          <ac:chgData name="Emmanuel J Rodriguez" userId="2e21cfcd93492766" providerId="LiveId" clId="{0BDDE687-3B87-46B8-AF79-599D3157261D}" dt="2022-09-25T01:59:45.648" v="3332" actId="207"/>
          <ac:spMkLst>
            <pc:docMk/>
            <pc:sldMk cId="1880678406" sldId="257"/>
            <ac:spMk id="6" creationId="{6766EA13-F254-ACD5-A112-98F4B8E6A51F}"/>
          </ac:spMkLst>
        </pc:spChg>
      </pc:sldChg>
      <pc:sldChg chg="addSp modSp mod modNotesTx">
        <pc:chgData name="Emmanuel J Rodriguez" userId="2e21cfcd93492766" providerId="LiveId" clId="{0BDDE687-3B87-46B8-AF79-599D3157261D}" dt="2022-09-25T01:59:50.425" v="3333"/>
        <pc:sldMkLst>
          <pc:docMk/>
          <pc:sldMk cId="3306958798" sldId="258"/>
        </pc:sldMkLst>
        <pc:spChg chg="mod">
          <ac:chgData name="Emmanuel J Rodriguez" userId="2e21cfcd93492766" providerId="LiveId" clId="{0BDDE687-3B87-46B8-AF79-599D3157261D}" dt="2022-09-24T05:49:19.449" v="3125" actId="20577"/>
          <ac:spMkLst>
            <pc:docMk/>
            <pc:sldMk cId="3306958798" sldId="258"/>
            <ac:spMk id="3" creationId="{905A42CE-FCD3-41B9-A629-5F3C6031F3C0}"/>
          </ac:spMkLst>
        </pc:spChg>
        <pc:spChg chg="add mod">
          <ac:chgData name="Emmanuel J Rodriguez" userId="2e21cfcd93492766" providerId="LiveId" clId="{0BDDE687-3B87-46B8-AF79-599D3157261D}" dt="2022-09-25T01:59:50.425" v="3333"/>
          <ac:spMkLst>
            <pc:docMk/>
            <pc:sldMk cId="3306958798" sldId="258"/>
            <ac:spMk id="6" creationId="{1B5D8E86-9457-05DD-8CEB-1EDBE8BABF75}"/>
          </ac:spMkLst>
        </pc:spChg>
      </pc:sldChg>
      <pc:sldChg chg="addSp delSp modSp mod">
        <pc:chgData name="Emmanuel J Rodriguez" userId="2e21cfcd93492766" providerId="LiveId" clId="{0BDDE687-3B87-46B8-AF79-599D3157261D}" dt="2022-09-25T02:16:48.312" v="3376" actId="14100"/>
        <pc:sldMkLst>
          <pc:docMk/>
          <pc:sldMk cId="427023157" sldId="259"/>
        </pc:sldMkLst>
        <pc:spChg chg="mod">
          <ac:chgData name="Emmanuel J Rodriguez" userId="2e21cfcd93492766" providerId="LiveId" clId="{0BDDE687-3B87-46B8-AF79-599D3157261D}" dt="2022-08-09T05:12:04.935" v="1620" actId="403"/>
          <ac:spMkLst>
            <pc:docMk/>
            <pc:sldMk cId="427023157" sldId="259"/>
            <ac:spMk id="3" creationId="{7FEAE391-6366-4E20-A14E-0ECFAEA8029A}"/>
          </ac:spMkLst>
        </pc:spChg>
        <pc:spChg chg="add mod">
          <ac:chgData name="Emmanuel J Rodriguez" userId="2e21cfcd93492766" providerId="LiveId" clId="{0BDDE687-3B87-46B8-AF79-599D3157261D}" dt="2022-09-25T02:16:48.312" v="3376" actId="14100"/>
          <ac:spMkLst>
            <pc:docMk/>
            <pc:sldMk cId="427023157" sldId="259"/>
            <ac:spMk id="4" creationId="{48B42655-B426-E42E-6080-01EA0B1F1436}"/>
          </ac:spMkLst>
        </pc:spChg>
        <pc:spChg chg="add del mod">
          <ac:chgData name="Emmanuel J Rodriguez" userId="2e21cfcd93492766" providerId="LiveId" clId="{0BDDE687-3B87-46B8-AF79-599D3157261D}" dt="2022-08-09T05:18:45.202" v="1636" actId="478"/>
          <ac:spMkLst>
            <pc:docMk/>
            <pc:sldMk cId="427023157" sldId="259"/>
            <ac:spMk id="4" creationId="{79307A34-DA06-2255-EAC5-D4A89B412F9F}"/>
          </ac:spMkLst>
        </pc:spChg>
      </pc:sldChg>
      <pc:sldChg chg="addSp delSp modSp mod">
        <pc:chgData name="Emmanuel J Rodriguez" userId="2e21cfcd93492766" providerId="LiveId" clId="{0BDDE687-3B87-46B8-AF79-599D3157261D}" dt="2022-09-29T04:10:21.863" v="4282" actId="14100"/>
        <pc:sldMkLst>
          <pc:docMk/>
          <pc:sldMk cId="2788217980" sldId="260"/>
        </pc:sldMkLst>
        <pc:spChg chg="mod">
          <ac:chgData name="Emmanuel J Rodriguez" userId="2e21cfcd93492766" providerId="LiveId" clId="{0BDDE687-3B87-46B8-AF79-599D3157261D}" dt="2022-09-29T04:07:43.494" v="4250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0BDDE687-3B87-46B8-AF79-599D3157261D}" dt="2022-08-09T05:48:50.265" v="2290" actId="404"/>
          <ac:spMkLst>
            <pc:docMk/>
            <pc:sldMk cId="2788217980" sldId="260"/>
            <ac:spMk id="3" creationId="{7FEAE391-6366-4E20-A14E-0ECFAEA8029A}"/>
          </ac:spMkLst>
        </pc:spChg>
        <pc:spChg chg="add del mod">
          <ac:chgData name="Emmanuel J Rodriguez" userId="2e21cfcd93492766" providerId="LiveId" clId="{0BDDE687-3B87-46B8-AF79-599D3157261D}" dt="2022-09-25T02:00:23.008" v="3365"/>
          <ac:spMkLst>
            <pc:docMk/>
            <pc:sldMk cId="2788217980" sldId="260"/>
            <ac:spMk id="6" creationId="{8FD4C18E-5289-6A3C-239B-0C402AB85A3A}"/>
          </ac:spMkLst>
        </pc:spChg>
        <pc:spChg chg="add del mod">
          <ac:chgData name="Emmanuel J Rodriguez" userId="2e21cfcd93492766" providerId="LiveId" clId="{0BDDE687-3B87-46B8-AF79-599D3157261D}" dt="2022-09-25T02:16:58.132" v="3377" actId="478"/>
          <ac:spMkLst>
            <pc:docMk/>
            <pc:sldMk cId="2788217980" sldId="260"/>
            <ac:spMk id="7" creationId="{021EAA2D-649F-8BEF-4F2B-18C057B014AF}"/>
          </ac:spMkLst>
        </pc:spChg>
        <pc:spChg chg="add mod">
          <ac:chgData name="Emmanuel J Rodriguez" userId="2e21cfcd93492766" providerId="LiveId" clId="{0BDDE687-3B87-46B8-AF79-599D3157261D}" dt="2022-09-25T02:17:03.342" v="3380" actId="20577"/>
          <ac:spMkLst>
            <pc:docMk/>
            <pc:sldMk cId="2788217980" sldId="260"/>
            <ac:spMk id="8" creationId="{D690434F-022A-410F-11B5-496E474B1E05}"/>
          </ac:spMkLst>
        </pc:spChg>
        <pc:picChg chg="add del mod">
          <ac:chgData name="Emmanuel J Rodriguez" userId="2e21cfcd93492766" providerId="LiveId" clId="{0BDDE687-3B87-46B8-AF79-599D3157261D}" dt="2022-08-09T05:47:44.362" v="2240" actId="478"/>
          <ac:picMkLst>
            <pc:docMk/>
            <pc:sldMk cId="2788217980" sldId="260"/>
            <ac:picMk id="7" creationId="{F661CC51-739E-9B1E-AC77-6171D9AE0959}"/>
          </ac:picMkLst>
        </pc:picChg>
        <pc:picChg chg="add mod">
          <ac:chgData name="Emmanuel J Rodriguez" userId="2e21cfcd93492766" providerId="LiveId" clId="{0BDDE687-3B87-46B8-AF79-599D3157261D}" dt="2022-09-29T04:10:19.546" v="4281" actId="14100"/>
          <ac:picMkLst>
            <pc:docMk/>
            <pc:sldMk cId="2788217980" sldId="260"/>
            <ac:picMk id="9" creationId="{67EC290D-ABDB-6A06-1C5F-2C8B46521D5B}"/>
          </ac:picMkLst>
        </pc:picChg>
        <pc:picChg chg="add mod">
          <ac:chgData name="Emmanuel J Rodriguez" userId="2e21cfcd93492766" providerId="LiveId" clId="{0BDDE687-3B87-46B8-AF79-599D3157261D}" dt="2022-09-29T04:10:21.863" v="4282" actId="14100"/>
          <ac:picMkLst>
            <pc:docMk/>
            <pc:sldMk cId="2788217980" sldId="260"/>
            <ac:picMk id="11" creationId="{EE92A8FC-192D-5D8B-A3EE-4107B25099EF}"/>
          </ac:picMkLst>
        </pc:picChg>
      </pc:sldChg>
      <pc:sldChg chg="addSp delSp modSp mod">
        <pc:chgData name="Emmanuel J Rodriguez" userId="2e21cfcd93492766" providerId="LiveId" clId="{0BDDE687-3B87-46B8-AF79-599D3157261D}" dt="2022-09-25T02:17:18.081" v="3384" actId="20577"/>
        <pc:sldMkLst>
          <pc:docMk/>
          <pc:sldMk cId="69798042" sldId="261"/>
        </pc:sldMkLst>
        <pc:spChg chg="mod">
          <ac:chgData name="Emmanuel J Rodriguez" userId="2e21cfcd93492766" providerId="LiveId" clId="{0BDDE687-3B87-46B8-AF79-599D3157261D}" dt="2022-09-24T20:52:48.127" v="3283" actId="20577"/>
          <ac:spMkLst>
            <pc:docMk/>
            <pc:sldMk cId="69798042" sldId="261"/>
            <ac:spMk id="3" creationId="{7FEAE391-6366-4E20-A14E-0ECFAEA8029A}"/>
          </ac:spMkLst>
        </pc:spChg>
        <pc:spChg chg="add del mod">
          <ac:chgData name="Emmanuel J Rodriguez" userId="2e21cfcd93492766" providerId="LiveId" clId="{0BDDE687-3B87-46B8-AF79-599D3157261D}" dt="2022-09-25T02:17:12.178" v="3381" actId="478"/>
          <ac:spMkLst>
            <pc:docMk/>
            <pc:sldMk cId="69798042" sldId="261"/>
            <ac:spMk id="6" creationId="{E41CCD85-BC4F-1C94-CF88-485E8A59ECD0}"/>
          </ac:spMkLst>
        </pc:spChg>
        <pc:spChg chg="add mod">
          <ac:chgData name="Emmanuel J Rodriguez" userId="2e21cfcd93492766" providerId="LiveId" clId="{0BDDE687-3B87-46B8-AF79-599D3157261D}" dt="2022-09-25T02:17:18.081" v="3384" actId="20577"/>
          <ac:spMkLst>
            <pc:docMk/>
            <pc:sldMk cId="69798042" sldId="261"/>
            <ac:spMk id="7" creationId="{C21ED8FC-49BB-1C41-244E-80C3AF8A9B36}"/>
          </ac:spMkLst>
        </pc:spChg>
      </pc:sldChg>
      <pc:sldChg chg="addSp delSp modSp mod">
        <pc:chgData name="Emmanuel J Rodriguez" userId="2e21cfcd93492766" providerId="LiveId" clId="{0BDDE687-3B87-46B8-AF79-599D3157261D}" dt="2022-09-25T02:17:27.537" v="3388" actId="20577"/>
        <pc:sldMkLst>
          <pc:docMk/>
          <pc:sldMk cId="2309908418" sldId="262"/>
        </pc:sldMkLst>
        <pc:spChg chg="add del mod">
          <ac:chgData name="Emmanuel J Rodriguez" userId="2e21cfcd93492766" providerId="LiveId" clId="{0BDDE687-3B87-46B8-AF79-599D3157261D}" dt="2022-09-25T02:17:22.705" v="3385" actId="478"/>
          <ac:spMkLst>
            <pc:docMk/>
            <pc:sldMk cId="2309908418" sldId="262"/>
            <ac:spMk id="6" creationId="{6034574D-3A13-9748-9F8C-AA32CD8D1A78}"/>
          </ac:spMkLst>
        </pc:spChg>
        <pc:spChg chg="add mod">
          <ac:chgData name="Emmanuel J Rodriguez" userId="2e21cfcd93492766" providerId="LiveId" clId="{0BDDE687-3B87-46B8-AF79-599D3157261D}" dt="2022-09-25T02:17:27.537" v="3388" actId="20577"/>
          <ac:spMkLst>
            <pc:docMk/>
            <pc:sldMk cId="2309908418" sldId="262"/>
            <ac:spMk id="7" creationId="{0AE0792E-F01B-82AE-F9DB-BF69DD5E274A}"/>
          </ac:spMkLst>
        </pc:spChg>
      </pc:sldChg>
      <pc:sldChg chg="addSp delSp modSp mod">
        <pc:chgData name="Emmanuel J Rodriguez" userId="2e21cfcd93492766" providerId="LiveId" clId="{0BDDE687-3B87-46B8-AF79-599D3157261D}" dt="2022-09-25T02:17:39.133" v="3392" actId="20577"/>
        <pc:sldMkLst>
          <pc:docMk/>
          <pc:sldMk cId="4024108741" sldId="263"/>
        </pc:sldMkLst>
        <pc:spChg chg="add del mod">
          <ac:chgData name="Emmanuel J Rodriguez" userId="2e21cfcd93492766" providerId="LiveId" clId="{0BDDE687-3B87-46B8-AF79-599D3157261D}" dt="2022-09-25T02:17:33.692" v="3389" actId="478"/>
          <ac:spMkLst>
            <pc:docMk/>
            <pc:sldMk cId="4024108741" sldId="263"/>
            <ac:spMk id="6" creationId="{B5B0AF61-2B19-C551-12B7-D0AF012532B2}"/>
          </ac:spMkLst>
        </pc:spChg>
        <pc:spChg chg="add mod">
          <ac:chgData name="Emmanuel J Rodriguez" userId="2e21cfcd93492766" providerId="LiveId" clId="{0BDDE687-3B87-46B8-AF79-599D3157261D}" dt="2022-09-25T02:17:39.133" v="3392" actId="20577"/>
          <ac:spMkLst>
            <pc:docMk/>
            <pc:sldMk cId="4024108741" sldId="263"/>
            <ac:spMk id="7" creationId="{92F0FD85-CEEF-D5D0-C553-1BC6EE60BD82}"/>
          </ac:spMkLst>
        </pc:spChg>
      </pc:sldChg>
      <pc:sldChg chg="add del">
        <pc:chgData name="Emmanuel J Rodriguez" userId="2e21cfcd93492766" providerId="LiveId" clId="{0BDDE687-3B87-46B8-AF79-599D3157261D}" dt="2022-08-10T01:41:51.618" v="2308" actId="47"/>
        <pc:sldMkLst>
          <pc:docMk/>
          <pc:sldMk cId="17667809" sldId="264"/>
        </pc:sldMkLst>
      </pc:sldChg>
      <pc:sldChg chg="new del">
        <pc:chgData name="Emmanuel J Rodriguez" userId="2e21cfcd93492766" providerId="LiveId" clId="{0BDDE687-3B87-46B8-AF79-599D3157261D}" dt="2022-08-09T05:11:33.721" v="1615" actId="680"/>
        <pc:sldMkLst>
          <pc:docMk/>
          <pc:sldMk cId="519105295" sldId="264"/>
        </pc:sldMkLst>
      </pc:sldChg>
      <pc:sldChg chg="addSp delSp modSp add mod">
        <pc:chgData name="Emmanuel J Rodriguez" userId="2e21cfcd93492766" providerId="LiveId" clId="{0BDDE687-3B87-46B8-AF79-599D3157261D}" dt="2022-09-29T04:07:21.660" v="4243" actId="1076"/>
        <pc:sldMkLst>
          <pc:docMk/>
          <pc:sldMk cId="1736852587" sldId="264"/>
        </pc:sldMkLst>
        <pc:spChg chg="mod">
          <ac:chgData name="Emmanuel J Rodriguez" userId="2e21cfcd93492766" providerId="LiveId" clId="{0BDDE687-3B87-46B8-AF79-599D3157261D}" dt="2022-09-29T04:07:17.198" v="4242" actId="20577"/>
          <ac:spMkLst>
            <pc:docMk/>
            <pc:sldMk cId="1736852587" sldId="264"/>
            <ac:spMk id="3" creationId="{7FEAE391-6366-4E20-A14E-0ECFAEA8029A}"/>
          </ac:spMkLst>
        </pc:spChg>
        <pc:picChg chg="add mod">
          <ac:chgData name="Emmanuel J Rodriguez" userId="2e21cfcd93492766" providerId="LiveId" clId="{0BDDE687-3B87-46B8-AF79-599D3157261D}" dt="2022-09-29T04:07:21.660" v="4243" actId="1076"/>
          <ac:picMkLst>
            <pc:docMk/>
            <pc:sldMk cId="1736852587" sldId="264"/>
            <ac:picMk id="7" creationId="{83329DAA-272C-DB60-1DF1-9745348C8718}"/>
          </ac:picMkLst>
        </pc:picChg>
        <pc:picChg chg="del">
          <ac:chgData name="Emmanuel J Rodriguez" userId="2e21cfcd93492766" providerId="LiveId" clId="{0BDDE687-3B87-46B8-AF79-599D3157261D}" dt="2022-09-29T03:26:52.363" v="3902" actId="478"/>
          <ac:picMkLst>
            <pc:docMk/>
            <pc:sldMk cId="1736852587" sldId="264"/>
            <ac:picMk id="9" creationId="{67EC290D-ABDB-6A06-1C5F-2C8B46521D5B}"/>
          </ac:picMkLst>
        </pc:picChg>
        <pc:picChg chg="del">
          <ac:chgData name="Emmanuel J Rodriguez" userId="2e21cfcd93492766" providerId="LiveId" clId="{0BDDE687-3B87-46B8-AF79-599D3157261D}" dt="2022-09-29T03:26:53.571" v="3903" actId="478"/>
          <ac:picMkLst>
            <pc:docMk/>
            <pc:sldMk cId="1736852587" sldId="264"/>
            <ac:picMk id="11" creationId="{EE92A8FC-192D-5D8B-A3EE-4107B25099EF}"/>
          </ac:picMkLst>
        </pc:picChg>
      </pc:sldChg>
      <pc:sldChg chg="add del">
        <pc:chgData name="Emmanuel J Rodriguez" userId="2e21cfcd93492766" providerId="LiveId" clId="{0BDDE687-3B87-46B8-AF79-599D3157261D}" dt="2022-09-29T03:24:48.010" v="3900"/>
        <pc:sldMkLst>
          <pc:docMk/>
          <pc:sldMk cId="3609438781" sldId="264"/>
        </pc:sldMkLst>
      </pc:sldChg>
      <pc:sldChg chg="addSp delSp modSp add mod">
        <pc:chgData name="Emmanuel J Rodriguez" userId="2e21cfcd93492766" providerId="LiveId" clId="{0BDDE687-3B87-46B8-AF79-599D3157261D}" dt="2022-09-29T03:46:07.749" v="4168" actId="20577"/>
        <pc:sldMkLst>
          <pc:docMk/>
          <pc:sldMk cId="1966201278" sldId="265"/>
        </pc:sldMkLst>
        <pc:spChg chg="mod">
          <ac:chgData name="Emmanuel J Rodriguez" userId="2e21cfcd93492766" providerId="LiveId" clId="{0BDDE687-3B87-46B8-AF79-599D3157261D}" dt="2022-09-29T03:46:07.749" v="4168" actId="20577"/>
          <ac:spMkLst>
            <pc:docMk/>
            <pc:sldMk cId="1966201278" sldId="265"/>
            <ac:spMk id="2" creationId="{DB2A7252-6823-44F9-B464-D7A15D12BB65}"/>
          </ac:spMkLst>
        </pc:spChg>
        <pc:spChg chg="del">
          <ac:chgData name="Emmanuel J Rodriguez" userId="2e21cfcd93492766" providerId="LiveId" clId="{0BDDE687-3B87-46B8-AF79-599D3157261D}" dt="2022-09-29T03:34:53.904" v="4068" actId="478"/>
          <ac:spMkLst>
            <pc:docMk/>
            <pc:sldMk cId="1966201278" sldId="265"/>
            <ac:spMk id="3" creationId="{7FEAE391-6366-4E20-A14E-0ECFAEA8029A}"/>
          </ac:spMkLst>
        </pc:spChg>
        <pc:spChg chg="mod">
          <ac:chgData name="Emmanuel J Rodriguez" userId="2e21cfcd93492766" providerId="LiveId" clId="{0BDDE687-3B87-46B8-AF79-599D3157261D}" dt="2022-09-29T03:35:39.057" v="4099" actId="20577"/>
          <ac:spMkLst>
            <pc:docMk/>
            <pc:sldMk cId="1966201278" sldId="265"/>
            <ac:spMk id="4" creationId="{48B42655-B426-E42E-6080-01EA0B1F1436}"/>
          </ac:spMkLst>
        </pc:spChg>
        <pc:spChg chg="add mod">
          <ac:chgData name="Emmanuel J Rodriguez" userId="2e21cfcd93492766" providerId="LiveId" clId="{0BDDE687-3B87-46B8-AF79-599D3157261D}" dt="2022-09-29T03:34:53.904" v="4068" actId="478"/>
          <ac:spMkLst>
            <pc:docMk/>
            <pc:sldMk cId="1966201278" sldId="265"/>
            <ac:spMk id="8" creationId="{B81FC63E-1C1A-2B87-6EA1-726A19EFC7A9}"/>
          </ac:spMkLst>
        </pc:spChg>
        <pc:picChg chg="add del mod">
          <ac:chgData name="Emmanuel J Rodriguez" userId="2e21cfcd93492766" providerId="LiveId" clId="{0BDDE687-3B87-46B8-AF79-599D3157261D}" dt="2022-09-29T03:36:05.212" v="4135" actId="478"/>
          <ac:picMkLst>
            <pc:docMk/>
            <pc:sldMk cId="1966201278" sldId="265"/>
            <ac:picMk id="10" creationId="{489A026C-9F2B-5E3E-34F0-FF5CDFC19A2F}"/>
          </ac:picMkLst>
        </pc:picChg>
        <pc:picChg chg="add mod">
          <ac:chgData name="Emmanuel J Rodriguez" userId="2e21cfcd93492766" providerId="LiveId" clId="{0BDDE687-3B87-46B8-AF79-599D3157261D}" dt="2022-09-29T03:46:03.711" v="4165" actId="1076"/>
          <ac:picMkLst>
            <pc:docMk/>
            <pc:sldMk cId="1966201278" sldId="265"/>
            <ac:picMk id="12" creationId="{E0F9A9C7-FD22-3195-5552-321E4A37DA2C}"/>
          </ac:picMkLst>
        </pc:picChg>
        <pc:picChg chg="add del mod">
          <ac:chgData name="Emmanuel J Rodriguez" userId="2e21cfcd93492766" providerId="LiveId" clId="{0BDDE687-3B87-46B8-AF79-599D3157261D}" dt="2022-09-29T03:37:13.735" v="4146" actId="478"/>
          <ac:picMkLst>
            <pc:docMk/>
            <pc:sldMk cId="1966201278" sldId="265"/>
            <ac:picMk id="14" creationId="{56EC9C71-49F1-3706-3074-8F6A498FE646}"/>
          </ac:picMkLst>
        </pc:picChg>
      </pc:sldChg>
      <pc:sldChg chg="addSp delSp modSp add mod">
        <pc:chgData name="Emmanuel J Rodriguez" userId="2e21cfcd93492766" providerId="LiveId" clId="{0BDDE687-3B87-46B8-AF79-599D3157261D}" dt="2022-09-29T03:46:29.474" v="4169" actId="1076"/>
        <pc:sldMkLst>
          <pc:docMk/>
          <pc:sldMk cId="3271811441" sldId="266"/>
        </pc:sldMkLst>
        <pc:spChg chg="mod">
          <ac:chgData name="Emmanuel J Rodriguez" userId="2e21cfcd93492766" providerId="LiveId" clId="{0BDDE687-3B87-46B8-AF79-599D3157261D}" dt="2022-09-29T03:45:54.637" v="4162" actId="6549"/>
          <ac:spMkLst>
            <pc:docMk/>
            <pc:sldMk cId="3271811441" sldId="266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3:46:29.474" v="4169" actId="1076"/>
          <ac:picMkLst>
            <pc:docMk/>
            <pc:sldMk cId="3271811441" sldId="266"/>
            <ac:picMk id="7" creationId="{3E637EF2-5B08-BED7-02DE-130F098B1563}"/>
          </ac:picMkLst>
        </pc:picChg>
        <pc:picChg chg="del">
          <ac:chgData name="Emmanuel J Rodriguez" userId="2e21cfcd93492766" providerId="LiveId" clId="{0BDDE687-3B87-46B8-AF79-599D3157261D}" dt="2022-09-29T03:37:25.184" v="4154" actId="478"/>
          <ac:picMkLst>
            <pc:docMk/>
            <pc:sldMk cId="3271811441" sldId="266"/>
            <ac:picMk id="12" creationId="{E0F9A9C7-FD22-3195-5552-321E4A37DA2C}"/>
          </ac:picMkLst>
        </pc:picChg>
        <pc:picChg chg="del mod">
          <ac:chgData name="Emmanuel J Rodriguez" userId="2e21cfcd93492766" providerId="LiveId" clId="{0BDDE687-3B87-46B8-AF79-599D3157261D}" dt="2022-09-29T03:45:43.027" v="4156" actId="478"/>
          <ac:picMkLst>
            <pc:docMk/>
            <pc:sldMk cId="3271811441" sldId="266"/>
            <ac:picMk id="14" creationId="{56EC9C71-49F1-3706-3074-8F6A498FE646}"/>
          </ac:picMkLst>
        </pc:picChg>
      </pc:sldChg>
      <pc:sldChg chg="addSp delSp modSp add mod">
        <pc:chgData name="Emmanuel J Rodriguez" userId="2e21cfcd93492766" providerId="LiveId" clId="{0BDDE687-3B87-46B8-AF79-599D3157261D}" dt="2022-09-29T03:48:53.759" v="4206" actId="20577"/>
        <pc:sldMkLst>
          <pc:docMk/>
          <pc:sldMk cId="2812172895" sldId="267"/>
        </pc:sldMkLst>
        <pc:spChg chg="mod">
          <ac:chgData name="Emmanuel J Rodriguez" userId="2e21cfcd93492766" providerId="LiveId" clId="{0BDDE687-3B87-46B8-AF79-599D3157261D}" dt="2022-09-29T03:48:53.759" v="4206" actId="20577"/>
          <ac:spMkLst>
            <pc:docMk/>
            <pc:sldMk cId="2812172895" sldId="267"/>
            <ac:spMk id="2" creationId="{DB2A7252-6823-44F9-B464-D7A15D12BB65}"/>
          </ac:spMkLst>
        </pc:spChg>
        <pc:picChg chg="del">
          <ac:chgData name="Emmanuel J Rodriguez" userId="2e21cfcd93492766" providerId="LiveId" clId="{0BDDE687-3B87-46B8-AF79-599D3157261D}" dt="2022-09-29T03:47:27.151" v="4171" actId="478"/>
          <ac:picMkLst>
            <pc:docMk/>
            <pc:sldMk cId="2812172895" sldId="267"/>
            <ac:picMk id="7" creationId="{3E637EF2-5B08-BED7-02DE-130F098B1563}"/>
          </ac:picMkLst>
        </pc:picChg>
        <pc:picChg chg="add mod">
          <ac:chgData name="Emmanuel J Rodriguez" userId="2e21cfcd93492766" providerId="LiveId" clId="{0BDDE687-3B87-46B8-AF79-599D3157261D}" dt="2022-09-29T03:47:40.538" v="4186" actId="1037"/>
          <ac:picMkLst>
            <pc:docMk/>
            <pc:sldMk cId="2812172895" sldId="267"/>
            <ac:picMk id="9" creationId="{77D5C9FA-9757-5AE7-1D9F-36493737F843}"/>
          </ac:picMkLst>
        </pc:picChg>
      </pc:sldChg>
      <pc:sldChg chg="addSp delSp modSp add mod">
        <pc:chgData name="Emmanuel J Rodriguez" userId="2e21cfcd93492766" providerId="LiveId" clId="{0BDDE687-3B87-46B8-AF79-599D3157261D}" dt="2022-09-29T03:48:49.048" v="4199" actId="20577"/>
        <pc:sldMkLst>
          <pc:docMk/>
          <pc:sldMk cId="3805751592" sldId="268"/>
        </pc:sldMkLst>
        <pc:spChg chg="mod">
          <ac:chgData name="Emmanuel J Rodriguez" userId="2e21cfcd93492766" providerId="LiveId" clId="{0BDDE687-3B87-46B8-AF79-599D3157261D}" dt="2022-09-29T03:48:49.048" v="4199" actId="20577"/>
          <ac:spMkLst>
            <pc:docMk/>
            <pc:sldMk cId="3805751592" sldId="268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3:48:39.989" v="4192" actId="1076"/>
          <ac:picMkLst>
            <pc:docMk/>
            <pc:sldMk cId="3805751592" sldId="268"/>
            <ac:picMk id="7" creationId="{DCBF7B74-142B-24AE-48E4-0A513FD8A607}"/>
          </ac:picMkLst>
        </pc:picChg>
        <pc:picChg chg="del">
          <ac:chgData name="Emmanuel J Rodriguez" userId="2e21cfcd93492766" providerId="LiveId" clId="{0BDDE687-3B87-46B8-AF79-599D3157261D}" dt="2022-09-29T03:48:33.940" v="4188" actId="478"/>
          <ac:picMkLst>
            <pc:docMk/>
            <pc:sldMk cId="3805751592" sldId="268"/>
            <ac:picMk id="9" creationId="{77D5C9FA-9757-5AE7-1D9F-36493737F843}"/>
          </ac:picMkLst>
        </pc:picChg>
      </pc:sldChg>
      <pc:sldChg chg="addSp delSp modSp add mod">
        <pc:chgData name="Emmanuel J Rodriguez" userId="2e21cfcd93492766" providerId="LiveId" clId="{0BDDE687-3B87-46B8-AF79-599D3157261D}" dt="2022-09-29T04:06:03.253" v="4230" actId="1076"/>
        <pc:sldMkLst>
          <pc:docMk/>
          <pc:sldMk cId="4110211979" sldId="269"/>
        </pc:sldMkLst>
        <pc:spChg chg="mod">
          <ac:chgData name="Emmanuel J Rodriguez" userId="2e21cfcd93492766" providerId="LiveId" clId="{0BDDE687-3B87-46B8-AF79-599D3157261D}" dt="2022-09-29T04:02:37.858" v="4220" actId="313"/>
          <ac:spMkLst>
            <pc:docMk/>
            <pc:sldMk cId="4110211979" sldId="269"/>
            <ac:spMk id="2" creationId="{DB2A7252-6823-44F9-B464-D7A15D12BB65}"/>
          </ac:spMkLst>
        </pc:spChg>
        <pc:picChg chg="del">
          <ac:chgData name="Emmanuel J Rodriguez" userId="2e21cfcd93492766" providerId="LiveId" clId="{0BDDE687-3B87-46B8-AF79-599D3157261D}" dt="2022-09-29T04:02:34.331" v="4219" actId="478"/>
          <ac:picMkLst>
            <pc:docMk/>
            <pc:sldMk cId="4110211979" sldId="269"/>
            <ac:picMk id="7" creationId="{DCBF7B74-142B-24AE-48E4-0A513FD8A607}"/>
          </ac:picMkLst>
        </pc:picChg>
        <pc:picChg chg="add mod modCrop">
          <ac:chgData name="Emmanuel J Rodriguez" userId="2e21cfcd93492766" providerId="LiveId" clId="{0BDDE687-3B87-46B8-AF79-599D3157261D}" dt="2022-09-29T04:05:57.035" v="4227" actId="1076"/>
          <ac:picMkLst>
            <pc:docMk/>
            <pc:sldMk cId="4110211979" sldId="269"/>
            <ac:picMk id="9" creationId="{2DEED15B-C586-66F8-EA0F-B51BE14300D8}"/>
          </ac:picMkLst>
        </pc:picChg>
        <pc:picChg chg="add mod">
          <ac:chgData name="Emmanuel J Rodriguez" userId="2e21cfcd93492766" providerId="LiveId" clId="{0BDDE687-3B87-46B8-AF79-599D3157261D}" dt="2022-09-29T04:06:03.253" v="4230" actId="1076"/>
          <ac:picMkLst>
            <pc:docMk/>
            <pc:sldMk cId="4110211979" sldId="269"/>
            <ac:picMk id="11" creationId="{94732D59-6656-12D8-8E65-85AF90486F6D}"/>
          </ac:picMkLst>
        </pc:picChg>
      </pc:sldChg>
      <pc:sldChg chg="addSp delSp modSp add mod">
        <pc:chgData name="Emmanuel J Rodriguez" userId="2e21cfcd93492766" providerId="LiveId" clId="{0BDDE687-3B87-46B8-AF79-599D3157261D}" dt="2022-09-29T04:06:50.571" v="4241" actId="1076"/>
        <pc:sldMkLst>
          <pc:docMk/>
          <pc:sldMk cId="3121724213" sldId="270"/>
        </pc:sldMkLst>
        <pc:spChg chg="mod">
          <ac:chgData name="Emmanuel J Rodriguez" userId="2e21cfcd93492766" providerId="LiveId" clId="{0BDDE687-3B87-46B8-AF79-599D3157261D}" dt="2022-09-29T04:06:18.067" v="4238" actId="20577"/>
          <ac:spMkLst>
            <pc:docMk/>
            <pc:sldMk cId="3121724213" sldId="270"/>
            <ac:spMk id="2" creationId="{DB2A7252-6823-44F9-B464-D7A15D12BB65}"/>
          </ac:spMkLst>
        </pc:spChg>
        <pc:picChg chg="add mod">
          <ac:chgData name="Emmanuel J Rodriguez" userId="2e21cfcd93492766" providerId="LiveId" clId="{0BDDE687-3B87-46B8-AF79-599D3157261D}" dt="2022-09-29T04:06:50.571" v="4241" actId="1076"/>
          <ac:picMkLst>
            <pc:docMk/>
            <pc:sldMk cId="3121724213" sldId="270"/>
            <ac:picMk id="7" creationId="{6D6A1516-988E-C958-FEA1-F270BAADC913}"/>
          </ac:picMkLst>
        </pc:picChg>
        <pc:picChg chg="del">
          <ac:chgData name="Emmanuel J Rodriguez" userId="2e21cfcd93492766" providerId="LiveId" clId="{0BDDE687-3B87-46B8-AF79-599D3157261D}" dt="2022-09-29T04:06:44.772" v="4239" actId="478"/>
          <ac:picMkLst>
            <pc:docMk/>
            <pc:sldMk cId="3121724213" sldId="270"/>
            <ac:picMk id="11" creationId="{94732D59-6656-12D8-8E65-85AF90486F6D}"/>
          </ac:picMkLst>
        </pc:picChg>
      </pc:sldChg>
      <pc:sldChg chg="addSp delSp modSp add mod">
        <pc:chgData name="Emmanuel J Rodriguez" userId="2e21cfcd93492766" providerId="LiveId" clId="{0BDDE687-3B87-46B8-AF79-599D3157261D}" dt="2022-09-29T04:12:18.286" v="4357" actId="1076"/>
        <pc:sldMkLst>
          <pc:docMk/>
          <pc:sldMk cId="3519907946" sldId="271"/>
        </pc:sldMkLst>
        <pc:spChg chg="mod">
          <ac:chgData name="Emmanuel J Rodriguez" userId="2e21cfcd93492766" providerId="LiveId" clId="{0BDDE687-3B87-46B8-AF79-599D3157261D}" dt="2022-09-29T04:11:09.477" v="4347" actId="20577"/>
          <ac:spMkLst>
            <pc:docMk/>
            <pc:sldMk cId="3519907946" sldId="271"/>
            <ac:spMk id="3" creationId="{7FEAE391-6366-4E20-A14E-0ECFAEA8029A}"/>
          </ac:spMkLst>
        </pc:spChg>
        <pc:picChg chg="add del mod">
          <ac:chgData name="Emmanuel J Rodriguez" userId="2e21cfcd93492766" providerId="LiveId" clId="{0BDDE687-3B87-46B8-AF79-599D3157261D}" dt="2022-09-29T04:11:05.362" v="4341" actId="478"/>
          <ac:picMkLst>
            <pc:docMk/>
            <pc:sldMk cId="3519907946" sldId="271"/>
            <ac:picMk id="7" creationId="{F5A807F6-E63E-2721-EF57-573565549BEA}"/>
          </ac:picMkLst>
        </pc:picChg>
        <pc:picChg chg="del">
          <ac:chgData name="Emmanuel J Rodriguez" userId="2e21cfcd93492766" providerId="LiveId" clId="{0BDDE687-3B87-46B8-AF79-599D3157261D}" dt="2022-09-29T04:09:41.490" v="4276" actId="478"/>
          <ac:picMkLst>
            <pc:docMk/>
            <pc:sldMk cId="3519907946" sldId="271"/>
            <ac:picMk id="9" creationId="{67EC290D-ABDB-6A06-1C5F-2C8B46521D5B}"/>
          </ac:picMkLst>
        </pc:picChg>
        <pc:picChg chg="del">
          <ac:chgData name="Emmanuel J Rodriguez" userId="2e21cfcd93492766" providerId="LiveId" clId="{0BDDE687-3B87-46B8-AF79-599D3157261D}" dt="2022-09-29T04:10:00.444" v="4280" actId="478"/>
          <ac:picMkLst>
            <pc:docMk/>
            <pc:sldMk cId="3519907946" sldId="271"/>
            <ac:picMk id="11" creationId="{EE92A8FC-192D-5D8B-A3EE-4107B25099EF}"/>
          </ac:picMkLst>
        </pc:picChg>
        <pc:picChg chg="add mod">
          <ac:chgData name="Emmanuel J Rodriguez" userId="2e21cfcd93492766" providerId="LiveId" clId="{0BDDE687-3B87-46B8-AF79-599D3157261D}" dt="2022-09-29T04:11:34.464" v="4352" actId="1076"/>
          <ac:picMkLst>
            <pc:docMk/>
            <pc:sldMk cId="3519907946" sldId="271"/>
            <ac:picMk id="12" creationId="{6DB8BF44-C125-DB51-636B-FA69A8F57669}"/>
          </ac:picMkLst>
        </pc:picChg>
        <pc:picChg chg="add mod">
          <ac:chgData name="Emmanuel J Rodriguez" userId="2e21cfcd93492766" providerId="LiveId" clId="{0BDDE687-3B87-46B8-AF79-599D3157261D}" dt="2022-09-29T04:12:18.286" v="4357" actId="1076"/>
          <ac:picMkLst>
            <pc:docMk/>
            <pc:sldMk cId="3519907946" sldId="271"/>
            <ac:picMk id="14" creationId="{82F7029E-CD0D-044C-2814-5C0448DCB455}"/>
          </ac:picMkLst>
        </pc:picChg>
      </pc:sldChg>
      <pc:sldChg chg="addSp delSp modSp add mod">
        <pc:chgData name="Emmanuel J Rodriguez" userId="2e21cfcd93492766" providerId="LiveId" clId="{0BDDE687-3B87-46B8-AF79-599D3157261D}" dt="2022-09-29T04:14:26.222" v="4374" actId="1076"/>
        <pc:sldMkLst>
          <pc:docMk/>
          <pc:sldMk cId="163194732" sldId="272"/>
        </pc:sldMkLst>
        <pc:picChg chg="add mod">
          <ac:chgData name="Emmanuel J Rodriguez" userId="2e21cfcd93492766" providerId="LiveId" clId="{0BDDE687-3B87-46B8-AF79-599D3157261D}" dt="2022-09-29T04:13:54.647" v="4366" actId="1076"/>
          <ac:picMkLst>
            <pc:docMk/>
            <pc:sldMk cId="163194732" sldId="272"/>
            <ac:picMk id="7" creationId="{E9FA1C41-C428-AD34-EF76-815699F804F9}"/>
          </ac:picMkLst>
        </pc:picChg>
        <pc:picChg chg="add mod">
          <ac:chgData name="Emmanuel J Rodriguez" userId="2e21cfcd93492766" providerId="LiveId" clId="{0BDDE687-3B87-46B8-AF79-599D3157261D}" dt="2022-09-29T04:14:26.222" v="4374" actId="1076"/>
          <ac:picMkLst>
            <pc:docMk/>
            <pc:sldMk cId="163194732" sldId="272"/>
            <ac:picMk id="10" creationId="{1149E91F-1278-3376-0F51-297C2C4E47D7}"/>
          </ac:picMkLst>
        </pc:picChg>
        <pc:picChg chg="del">
          <ac:chgData name="Emmanuel J Rodriguez" userId="2e21cfcd93492766" providerId="LiveId" clId="{0BDDE687-3B87-46B8-AF79-599D3157261D}" dt="2022-09-29T04:13:44.281" v="4359" actId="478"/>
          <ac:picMkLst>
            <pc:docMk/>
            <pc:sldMk cId="163194732" sldId="272"/>
            <ac:picMk id="12" creationId="{6DB8BF44-C125-DB51-636B-FA69A8F57669}"/>
          </ac:picMkLst>
        </pc:picChg>
        <pc:picChg chg="del">
          <ac:chgData name="Emmanuel J Rodriguez" userId="2e21cfcd93492766" providerId="LiveId" clId="{0BDDE687-3B87-46B8-AF79-599D3157261D}" dt="2022-09-29T04:13:56.534" v="4367" actId="478"/>
          <ac:picMkLst>
            <pc:docMk/>
            <pc:sldMk cId="163194732" sldId="272"/>
            <ac:picMk id="14" creationId="{82F7029E-CD0D-044C-2814-5C0448DCB4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A6DB-7A40-4C88-9F43-9745FE5D46F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E0D3-0457-4439-B3FB-E12CCEA0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In order to intelligently purchase a home at “fair market value” – it is important that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due-diligence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be performed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E0D3-0457-4439-B3FB-E12CCEA0F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null hypothesis –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i="1" dirty="0"/>
              <a:t>null hypothesis</a:t>
            </a:r>
            <a:r>
              <a:rPr lang="en-US" i="0" dirty="0"/>
              <a:t> is the default position that there is no association between the variables in the model.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The </a:t>
            </a:r>
            <a:r>
              <a:rPr lang="en-US" i="1" dirty="0"/>
              <a:t>alternative hypothesis</a:t>
            </a:r>
            <a:r>
              <a:rPr lang="en-US" i="0" dirty="0"/>
              <a:t> is the opposite, where there does exist an association between variables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E0D3-0457-4439-B3FB-E12CCEA0F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D45A-D45F-424F-844F-2FDB359652C0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62BE-1DDC-43BE-971D-B0777C8395E2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AE1-EEE3-491C-AC58-AE80755D02A6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6773-0001-4F4B-8086-9F14B8F9160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865C-92D2-4319-96D1-1D99A481FABF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DAFB-5E9E-491B-AF31-90A73318DFC7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6AED-7843-495F-905B-F0EB68BCF8C9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36E-C719-4A7B-A619-9A27E1A3B8FB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456-5947-4D29-8DEE-FB884939A2CE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87D6-AC31-4810-9065-5BD18E068A7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0851-7CF8-44AC-95B4-E58A8135E43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CB31-04C3-4AB5-9AEF-1816F6E15762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nyjrod/housing_cost_prediction_King_Coun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d.gov/" TargetMode="External"/><Relationship Id="rId2" Type="http://schemas.openxmlformats.org/officeDocument/2006/relationships/hyperlink" Target="https://www.kaggle.com/datasets/vallabhadattap/kingcountyhousing?select=KC_housing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construction/nrs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7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Cost Prediction for King County (Washington)</a:t>
            </a:r>
            <a:br>
              <a:rPr lang="en-US" dirty="0"/>
            </a:br>
            <a:r>
              <a:rPr lang="en-US" sz="4800" dirty="0"/>
              <a:t>Micro-Project #1</a:t>
            </a:r>
            <a:br>
              <a:rPr lang="en-US" sz="4800" dirty="0"/>
            </a:br>
            <a:r>
              <a:rPr lang="en-US" sz="2700" dirty="0">
                <a:hlinkClick r:id="rId2"/>
              </a:rPr>
              <a:t>https://github.com/mannyjrod/housing_cost_prediction_King_County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9"/>
            <a:ext cx="9144000" cy="1655762"/>
          </a:xfrm>
        </p:spPr>
        <p:txBody>
          <a:bodyPr/>
          <a:lstStyle/>
          <a:p>
            <a:r>
              <a:rPr lang="en-US" dirty="0"/>
              <a:t>Emmanuel Rodriguez</a:t>
            </a:r>
          </a:p>
          <a:p>
            <a:r>
              <a:rPr lang="en-US" dirty="0"/>
              <a:t>29 September 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B3997-88C4-2F25-D857-4A1F8132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221AF-41FB-6107-C362-C94AAD2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 sales data was ac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quired through Kaggle.com, which is a popular place for data scientists, machine learning practitioners, engineers, and data scientists to post projects, participate in data science competitions and acquire open-source datasets.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https://www.kaggle.com/datasets/vallabhadattap/kingcountyhousing?select=KC_housing_data.csv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Other potential data sources: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000" dirty="0"/>
              <a:t>U.S. Department of Housing and Urban Development</a:t>
            </a:r>
          </a:p>
          <a:p>
            <a:pPr lvl="2"/>
            <a:r>
              <a:rPr lang="en-US" sz="1800" dirty="0">
                <a:hlinkClick r:id="rId3"/>
              </a:rPr>
              <a:t>https://www.hud.gov/</a:t>
            </a:r>
            <a:endParaRPr lang="en-US" sz="1800" dirty="0"/>
          </a:p>
          <a:p>
            <a:pPr lvl="1"/>
            <a:r>
              <a:rPr lang="en-US" sz="2000" dirty="0"/>
              <a:t>US Census Bureau</a:t>
            </a:r>
          </a:p>
          <a:p>
            <a:pPr lvl="2"/>
            <a:r>
              <a:rPr lang="en-US" sz="1800" dirty="0"/>
              <a:t>New Residential Sales: </a:t>
            </a:r>
            <a:r>
              <a:rPr lang="en-US" sz="1800" dirty="0">
                <a:hlinkClick r:id="rId4"/>
              </a:rPr>
              <a:t>https://www.census.gov/construction/nrs/index.html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(1/5)</a:t>
            </a: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</a:t>
            </a:r>
            <a:r>
              <a:rPr lang="en-US" sz="2400" dirty="0" err="1"/>
              <a:t>data.head</a:t>
            </a:r>
            <a:r>
              <a:rPr lang="en-US" sz="2400" dirty="0"/>
              <a:t>()’ function outputs the column headers and the first five rows of the dataset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29DAA-272C-DB60-1DF1-9745348C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0" y="3051585"/>
            <a:ext cx="8327300" cy="24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 stats: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EC290D-ABDB-6A06-1C5F-2C8B4652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11" y="1433096"/>
            <a:ext cx="8478993" cy="2437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92A8FC-192D-5D8B-A3EE-4107B250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86" y="3894647"/>
            <a:ext cx="8491591" cy="2532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home value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8BF44-C125-DB51-636B-FA69A8F5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457967"/>
            <a:ext cx="5568669" cy="3540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7029E-CD0D-044C-2814-5C0448DC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12" y="2527260"/>
            <a:ext cx="5436382" cy="34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home value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410-F35B-99EB-AB5B-4E50D59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A1C41-C428-AD34-EF76-815699F8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24" y="2527260"/>
            <a:ext cx="4942165" cy="3166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9E91F-1278-3376-0F51-297C2C4E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16" y="2598301"/>
            <a:ext cx="5062426" cy="31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is a regression task, and it is of supervised type of ML (i.e., the training data being fed into the model is labeled).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658D-0BB6-CC2C-261F-3A6BEB1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90EF-1FBF-CA62-C970-312B3CB0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ED8FC-49BB-1C41-244E-80C3AF8A9B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(3/5)</a:t>
            </a:r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59E9-FAD1-1395-1BB6-B6BBBDCE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ED95-FAA9-78BB-A791-5A2F979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792E-F01B-82AE-F9DB-BF69DD5E274A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(4/5)</a:t>
            </a:r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246E9-F433-037B-C7EC-67174D4A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A3E2F-0E4F-C6BB-D9EF-465DFFF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0FD85-CEEF-D5D0-C553-1BC6EE60BD82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(5/5)</a:t>
            </a:r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Background: A housing dataset of King County (county seat to Seattle, Washington) will be used to analyze which features (or factors) have the largest effect on the value of homes. Additionally, a machine learning regression model will be called to predict the future value of homes.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Objective(s):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factors that have the largest effect on housing cost in King County, WA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I.e.,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features (factors) are having the greatest effect on the 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price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home?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are the least expensive zip codes?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the dataset for homes sold in the years 2014 – 2015, does a machine learning model predict future prices (say, 5 years into the future) with ‘reasonable’ accuracy?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will require comparison of the ML model prediction results with </a:t>
            </a: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actual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home price trends since 2016, and in turn a refreshed dataset.</a:t>
            </a:r>
          </a:p>
          <a:p>
            <a:pPr lvl="2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AB732-0AE4-8CF8-3B7E-395EB205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A32FB-1975-23B3-91A3-77A591CF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6EA13-F254-ACD5-A112-98F4B8E6A51F}"/>
              </a:ext>
            </a:extLst>
          </p:cNvPr>
          <p:cNvSpPr txBox="1"/>
          <p:nvPr/>
        </p:nvSpPr>
        <p:spPr>
          <a:xfrm>
            <a:off x="9615714" y="217714"/>
            <a:ext cx="216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Problem Statement &amp;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𝑓𝑜𝑜𝑡𝑎𝑔𝑒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𝑓𝑜𝑜𝑡𝑎𝑔𝑒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null hypothesis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features zip code, square footage, and view (independent variables) have no association on the price of a home (dependent variable)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alternative hypothesis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features have a positive effect on the price of a home, e.g., an increase in a home’s square footage will also increase its price.</a:t>
                </a:r>
                <a:endParaRPr lang="en-US" sz="1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E707C-0C80-4F03-5502-45562454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8CBB-14D5-0B64-E966-1AC5DC29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D8E86-9457-05DD-8CEB-1EDBE8BABF75}"/>
              </a:ext>
            </a:extLst>
          </p:cNvPr>
          <p:cNvSpPr txBox="1"/>
          <p:nvPr/>
        </p:nvSpPr>
        <p:spPr>
          <a:xfrm>
            <a:off x="9615714" y="217714"/>
            <a:ext cx="216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Problem Statement &amp;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9A9C7-FD22-3195-5552-321E4A3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17" y="2041985"/>
            <a:ext cx="5600166" cy="36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37EF2-5B08-BED7-02DE-130F098B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1474315"/>
            <a:ext cx="4006418" cy="48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5C9FA-9757-5AE7-1D9F-36493737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79" y="1626809"/>
            <a:ext cx="9160030" cy="46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7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F7B74-142B-24AE-48E4-0A513FD8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22" y="1301679"/>
            <a:ext cx="7100927" cy="49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ED15B-C586-66F8-EA0F-B51BE1430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56" b="95135"/>
          <a:stretch/>
        </p:blipFill>
        <p:spPr>
          <a:xfrm>
            <a:off x="5399315" y="1132144"/>
            <a:ext cx="1766510" cy="275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732D59-6656-12D8-8E65-85AF9048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68" y="1531451"/>
            <a:ext cx="6494177" cy="48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Pseudocode, cont.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74E8-A6F1-B722-21E7-1FEB9E9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920-66B9-14C6-BB52-1D96B85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2655-B426-E42E-6080-01EA0B1F1436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Program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FC63E-1C1A-2B87-6EA1-726A19EF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ED15B-C586-66F8-EA0F-B51BE1430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56" b="95135"/>
          <a:stretch/>
        </p:blipFill>
        <p:spPr>
          <a:xfrm>
            <a:off x="5399315" y="1132144"/>
            <a:ext cx="1766510" cy="27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A1516-988E-C958-FEA1-F270BAAD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00" y="1634088"/>
            <a:ext cx="7507940" cy="45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15373</TotalTime>
  <Words>766</Words>
  <Application>Microsoft Office PowerPoint</Application>
  <PresentationFormat>Widescreen</PresentationFormat>
  <Paragraphs>118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Housing Cost Prediction for King County (Washington) Micro-Project #1 https://github.com/mannyjrod/housing_cost_prediction_King_County</vt:lpstr>
      <vt:lpstr>Problem Statement</vt:lpstr>
      <vt:lpstr>Hypothesis Formulation</vt:lpstr>
      <vt:lpstr>Hierarchy Chart</vt:lpstr>
      <vt:lpstr>Flowchart</vt:lpstr>
      <vt:lpstr>Flowchart, cont.</vt:lpstr>
      <vt:lpstr>Flowchart, cont.</vt:lpstr>
      <vt:lpstr>Pseudocode</vt:lpstr>
      <vt:lpstr>Pseudocode, cont.</vt:lpstr>
      <vt:lpstr>Acquire</vt:lpstr>
      <vt:lpstr>Prepare</vt:lpstr>
      <vt:lpstr>Prepare, cont.</vt:lpstr>
      <vt:lpstr>Prepare, cont.</vt:lpstr>
      <vt:lpstr>Prepare, cont.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Emmanuel J Rodriguez</cp:lastModifiedBy>
  <cp:revision>2</cp:revision>
  <dcterms:created xsi:type="dcterms:W3CDTF">2022-03-01T22:05:03Z</dcterms:created>
  <dcterms:modified xsi:type="dcterms:W3CDTF">2022-09-30T01:59:46Z</dcterms:modified>
</cp:coreProperties>
</file>